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0"/>
  </p:notesMasterIdLst>
  <p:sldIdLst>
    <p:sldId id="266" r:id="rId3"/>
    <p:sldId id="354" r:id="rId4"/>
    <p:sldId id="342" r:id="rId5"/>
    <p:sldId id="341" r:id="rId6"/>
    <p:sldId id="267" r:id="rId7"/>
    <p:sldId id="262" r:id="rId8"/>
    <p:sldId id="269" r:id="rId9"/>
    <p:sldId id="344" r:id="rId10"/>
    <p:sldId id="270" r:id="rId11"/>
    <p:sldId id="347" r:id="rId12"/>
    <p:sldId id="349" r:id="rId13"/>
    <p:sldId id="351" r:id="rId14"/>
    <p:sldId id="350" r:id="rId15"/>
    <p:sldId id="348" r:id="rId16"/>
    <p:sldId id="346" r:id="rId17"/>
    <p:sldId id="352" r:id="rId18"/>
    <p:sldId id="353" r:id="rId1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6EA4A7-8AD4-4411-85EB-9EF4E2D48C3F}" v="936" dt="2021-05-12T07:11:33.4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693" autoAdjust="0"/>
    <p:restoredTop sz="67113" autoAdjust="0"/>
  </p:normalViewPr>
  <p:slideViewPr>
    <p:cSldViewPr snapToGrid="0">
      <p:cViewPr varScale="1">
        <p:scale>
          <a:sx n="57" d="100"/>
          <a:sy n="57" d="100"/>
        </p:scale>
        <p:origin x="1877"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jan de Ruiter" userId="a2531a62-2f4d-4e73-a7da-0a31b077d76f" providerId="ADAL" clId="{BE6EA4A7-8AD4-4411-85EB-9EF4E2D48C3F}"/>
    <pc:docChg chg="undo custSel addSld delSld modSld sldOrd">
      <pc:chgData name="Gerjan de Ruiter" userId="a2531a62-2f4d-4e73-a7da-0a31b077d76f" providerId="ADAL" clId="{BE6EA4A7-8AD4-4411-85EB-9EF4E2D48C3F}" dt="2021-05-12T08:41:40.557" v="6450" actId="27636"/>
      <pc:docMkLst>
        <pc:docMk/>
      </pc:docMkLst>
      <pc:sldChg chg="addSp modSp mod ord modClrScheme chgLayout">
        <pc:chgData name="Gerjan de Ruiter" userId="a2531a62-2f4d-4e73-a7da-0a31b077d76f" providerId="ADAL" clId="{BE6EA4A7-8AD4-4411-85EB-9EF4E2D48C3F}" dt="2021-05-12T07:11:33.420" v="6405" actId="1076"/>
        <pc:sldMkLst>
          <pc:docMk/>
          <pc:sldMk cId="2510884225" sldId="262"/>
        </pc:sldMkLst>
        <pc:spChg chg="mod ord">
          <ac:chgData name="Gerjan de Ruiter" userId="a2531a62-2f4d-4e73-a7da-0a31b077d76f" providerId="ADAL" clId="{BE6EA4A7-8AD4-4411-85EB-9EF4E2D48C3F}" dt="2021-05-11T13:08:32.963" v="5922" actId="403"/>
          <ac:spMkLst>
            <pc:docMk/>
            <pc:sldMk cId="2510884225" sldId="262"/>
            <ac:spMk id="2" creationId="{00000000-0000-0000-0000-000000000000}"/>
          </ac:spMkLst>
        </pc:spChg>
        <pc:spChg chg="mod ord">
          <ac:chgData name="Gerjan de Ruiter" userId="a2531a62-2f4d-4e73-a7da-0a31b077d76f" providerId="ADAL" clId="{BE6EA4A7-8AD4-4411-85EB-9EF4E2D48C3F}" dt="2021-05-11T07:01:31.020" v="5097" actId="14100"/>
          <ac:spMkLst>
            <pc:docMk/>
            <pc:sldMk cId="2510884225" sldId="262"/>
            <ac:spMk id="3" creationId="{00000000-0000-0000-0000-000000000000}"/>
          </ac:spMkLst>
        </pc:spChg>
        <pc:spChg chg="add mod ord">
          <ac:chgData name="Gerjan de Ruiter" userId="a2531a62-2f4d-4e73-a7da-0a31b077d76f" providerId="ADAL" clId="{BE6EA4A7-8AD4-4411-85EB-9EF4E2D48C3F}" dt="2021-05-11T13:08:24.941" v="5920" actId="404"/>
          <ac:spMkLst>
            <pc:docMk/>
            <pc:sldMk cId="2510884225" sldId="262"/>
            <ac:spMk id="4" creationId="{B0948153-66DE-4113-8F28-DB423660827E}"/>
          </ac:spMkLst>
        </pc:spChg>
        <pc:picChg chg="add mod">
          <ac:chgData name="Gerjan de Ruiter" userId="a2531a62-2f4d-4e73-a7da-0a31b077d76f" providerId="ADAL" clId="{BE6EA4A7-8AD4-4411-85EB-9EF4E2D48C3F}" dt="2021-05-12T07:11:33.420" v="6405" actId="1076"/>
          <ac:picMkLst>
            <pc:docMk/>
            <pc:sldMk cId="2510884225" sldId="262"/>
            <ac:picMk id="5" creationId="{38D86C39-D083-47F1-B525-E570CCBE1C5F}"/>
          </ac:picMkLst>
        </pc:picChg>
        <pc:picChg chg="add mod">
          <ac:chgData name="Gerjan de Ruiter" userId="a2531a62-2f4d-4e73-a7da-0a31b077d76f" providerId="ADAL" clId="{BE6EA4A7-8AD4-4411-85EB-9EF4E2D48C3F}" dt="2021-05-12T07:01:09.610" v="6324" actId="1076"/>
          <ac:picMkLst>
            <pc:docMk/>
            <pc:sldMk cId="2510884225" sldId="262"/>
            <ac:picMk id="2050" creationId="{52D66BF0-DBC2-4868-8B56-8971C760EE5F}"/>
          </ac:picMkLst>
        </pc:picChg>
      </pc:sldChg>
      <pc:sldChg chg="modSp mod">
        <pc:chgData name="Gerjan de Ruiter" userId="a2531a62-2f4d-4e73-a7da-0a31b077d76f" providerId="ADAL" clId="{BE6EA4A7-8AD4-4411-85EB-9EF4E2D48C3F}" dt="2021-04-21T07:14:48.241" v="79" actId="6549"/>
        <pc:sldMkLst>
          <pc:docMk/>
          <pc:sldMk cId="138185529" sldId="266"/>
        </pc:sldMkLst>
        <pc:spChg chg="mod">
          <ac:chgData name="Gerjan de Ruiter" userId="a2531a62-2f4d-4e73-a7da-0a31b077d76f" providerId="ADAL" clId="{BE6EA4A7-8AD4-4411-85EB-9EF4E2D48C3F}" dt="2021-04-21T07:14:48.241" v="79" actId="6549"/>
          <ac:spMkLst>
            <pc:docMk/>
            <pc:sldMk cId="138185529" sldId="266"/>
            <ac:spMk id="2" creationId="{00000000-0000-0000-0000-000000000000}"/>
          </ac:spMkLst>
        </pc:spChg>
      </pc:sldChg>
      <pc:sldChg chg="addSp delSp modSp new mod ord modClrScheme modAnim chgLayout">
        <pc:chgData name="Gerjan de Ruiter" userId="a2531a62-2f4d-4e73-a7da-0a31b077d76f" providerId="ADAL" clId="{BE6EA4A7-8AD4-4411-85EB-9EF4E2D48C3F}" dt="2021-04-21T07:46:04.754" v="846"/>
        <pc:sldMkLst>
          <pc:docMk/>
          <pc:sldMk cId="3189174458" sldId="267"/>
        </pc:sldMkLst>
        <pc:spChg chg="del mod ord">
          <ac:chgData name="Gerjan de Ruiter" userId="a2531a62-2f4d-4e73-a7da-0a31b077d76f" providerId="ADAL" clId="{BE6EA4A7-8AD4-4411-85EB-9EF4E2D48C3F}" dt="2021-04-20T13:06:18.843" v="44" actId="700"/>
          <ac:spMkLst>
            <pc:docMk/>
            <pc:sldMk cId="3189174458" sldId="267"/>
            <ac:spMk id="2" creationId="{5E39AAA7-9316-41C0-BE94-CE785FBCCE9B}"/>
          </ac:spMkLst>
        </pc:spChg>
        <pc:spChg chg="del mod ord">
          <ac:chgData name="Gerjan de Ruiter" userId="a2531a62-2f4d-4e73-a7da-0a31b077d76f" providerId="ADAL" clId="{BE6EA4A7-8AD4-4411-85EB-9EF4E2D48C3F}" dt="2021-04-20T13:06:18.843" v="44" actId="700"/>
          <ac:spMkLst>
            <pc:docMk/>
            <pc:sldMk cId="3189174458" sldId="267"/>
            <ac:spMk id="3" creationId="{611BE319-DBEC-4A8A-91BC-CEE6A40BB97F}"/>
          </ac:spMkLst>
        </pc:spChg>
        <pc:spChg chg="del">
          <ac:chgData name="Gerjan de Ruiter" userId="a2531a62-2f4d-4e73-a7da-0a31b077d76f" providerId="ADAL" clId="{BE6EA4A7-8AD4-4411-85EB-9EF4E2D48C3F}" dt="2021-04-20T13:06:18.843" v="44" actId="700"/>
          <ac:spMkLst>
            <pc:docMk/>
            <pc:sldMk cId="3189174458" sldId="267"/>
            <ac:spMk id="4" creationId="{86439FCF-1567-4BBB-9EAB-63A6B627ED02}"/>
          </ac:spMkLst>
        </pc:spChg>
        <pc:spChg chg="add mod ord">
          <ac:chgData name="Gerjan de Ruiter" userId="a2531a62-2f4d-4e73-a7da-0a31b077d76f" providerId="ADAL" clId="{BE6EA4A7-8AD4-4411-85EB-9EF4E2D48C3F}" dt="2021-04-21T07:43:47.969" v="835" actId="20577"/>
          <ac:spMkLst>
            <pc:docMk/>
            <pc:sldMk cId="3189174458" sldId="267"/>
            <ac:spMk id="5" creationId="{1D090B3A-8409-46C3-A93E-822E77D97A7B}"/>
          </ac:spMkLst>
        </pc:spChg>
        <pc:spChg chg="add del mod ord">
          <ac:chgData name="Gerjan de Ruiter" userId="a2531a62-2f4d-4e73-a7da-0a31b077d76f" providerId="ADAL" clId="{BE6EA4A7-8AD4-4411-85EB-9EF4E2D48C3F}" dt="2021-04-21T07:42:36.370" v="826"/>
          <ac:spMkLst>
            <pc:docMk/>
            <pc:sldMk cId="3189174458" sldId="267"/>
            <ac:spMk id="6" creationId="{6B114D3F-4576-4D55-BBBA-71410A931D9D}"/>
          </ac:spMkLst>
        </pc:spChg>
        <pc:picChg chg="add del mod">
          <ac:chgData name="Gerjan de Ruiter" userId="a2531a62-2f4d-4e73-a7da-0a31b077d76f" providerId="ADAL" clId="{BE6EA4A7-8AD4-4411-85EB-9EF4E2D48C3F}" dt="2021-04-21T07:44:58.878" v="838" actId="931"/>
          <ac:picMkLst>
            <pc:docMk/>
            <pc:sldMk cId="3189174458" sldId="267"/>
            <ac:picMk id="8" creationId="{A7BC4D9D-11DA-4B60-A88B-5CB8135704F0}"/>
          </ac:picMkLst>
        </pc:picChg>
        <pc:picChg chg="add mod">
          <ac:chgData name="Gerjan de Ruiter" userId="a2531a62-2f4d-4e73-a7da-0a31b077d76f" providerId="ADAL" clId="{BE6EA4A7-8AD4-4411-85EB-9EF4E2D48C3F}" dt="2021-04-21T07:46:00.290" v="845" actId="207"/>
          <ac:picMkLst>
            <pc:docMk/>
            <pc:sldMk cId="3189174458" sldId="267"/>
            <ac:picMk id="10" creationId="{E882B647-8BA6-495E-9415-16825AB78EC1}"/>
          </ac:picMkLst>
        </pc:picChg>
        <pc:picChg chg="add mod">
          <ac:chgData name="Gerjan de Ruiter" userId="a2531a62-2f4d-4e73-a7da-0a31b077d76f" providerId="ADAL" clId="{BE6EA4A7-8AD4-4411-85EB-9EF4E2D48C3F}" dt="2021-04-21T07:44:32.614" v="836" actId="1076"/>
          <ac:picMkLst>
            <pc:docMk/>
            <pc:sldMk cId="3189174458" sldId="267"/>
            <ac:picMk id="1026" creationId="{2CB261F7-5A02-4CD6-B10E-93959E8724C5}"/>
          </ac:picMkLst>
        </pc:picChg>
      </pc:sldChg>
      <pc:sldChg chg="modSp new del mod">
        <pc:chgData name="Gerjan de Ruiter" userId="a2531a62-2f4d-4e73-a7da-0a31b077d76f" providerId="ADAL" clId="{BE6EA4A7-8AD4-4411-85EB-9EF4E2D48C3F}" dt="2021-05-12T07:01:30.535" v="6325" actId="47"/>
        <pc:sldMkLst>
          <pc:docMk/>
          <pc:sldMk cId="3946302168" sldId="268"/>
        </pc:sldMkLst>
        <pc:spChg chg="mod">
          <ac:chgData name="Gerjan de Ruiter" userId="a2531a62-2f4d-4e73-a7da-0a31b077d76f" providerId="ADAL" clId="{BE6EA4A7-8AD4-4411-85EB-9EF4E2D48C3F}" dt="2021-04-21T07:33:57.401" v="589" actId="20577"/>
          <ac:spMkLst>
            <pc:docMk/>
            <pc:sldMk cId="3946302168" sldId="268"/>
            <ac:spMk id="2" creationId="{17429C4F-A0B5-44FA-8850-465438ED8E17}"/>
          </ac:spMkLst>
        </pc:spChg>
        <pc:spChg chg="mod">
          <ac:chgData name="Gerjan de Ruiter" userId="a2531a62-2f4d-4e73-a7da-0a31b077d76f" providerId="ADAL" clId="{BE6EA4A7-8AD4-4411-85EB-9EF4E2D48C3F}" dt="2021-04-21T11:36:13.692" v="2613" actId="20577"/>
          <ac:spMkLst>
            <pc:docMk/>
            <pc:sldMk cId="3946302168" sldId="268"/>
            <ac:spMk id="4" creationId="{628E8855-4422-4843-9DC6-A116083EAF25}"/>
          </ac:spMkLst>
        </pc:spChg>
      </pc:sldChg>
      <pc:sldChg chg="addSp delSp modSp new mod modNotesTx">
        <pc:chgData name="Gerjan de Ruiter" userId="a2531a62-2f4d-4e73-a7da-0a31b077d76f" providerId="ADAL" clId="{BE6EA4A7-8AD4-4411-85EB-9EF4E2D48C3F}" dt="2021-05-11T12:54:41.362" v="5317" actId="20577"/>
        <pc:sldMkLst>
          <pc:docMk/>
          <pc:sldMk cId="3030372108" sldId="269"/>
        </pc:sldMkLst>
        <pc:spChg chg="mod">
          <ac:chgData name="Gerjan de Ruiter" userId="a2531a62-2f4d-4e73-a7da-0a31b077d76f" providerId="ADAL" clId="{BE6EA4A7-8AD4-4411-85EB-9EF4E2D48C3F}" dt="2021-04-21T07:38:27.404" v="721" actId="20577"/>
          <ac:spMkLst>
            <pc:docMk/>
            <pc:sldMk cId="3030372108" sldId="269"/>
            <ac:spMk id="2" creationId="{8BE04DE5-946A-4192-8A20-538C82ECA3B9}"/>
          </ac:spMkLst>
        </pc:spChg>
        <pc:spChg chg="del">
          <ac:chgData name="Gerjan de Ruiter" userId="a2531a62-2f4d-4e73-a7da-0a31b077d76f" providerId="ADAL" clId="{BE6EA4A7-8AD4-4411-85EB-9EF4E2D48C3F}" dt="2021-04-21T11:30:53.126" v="2595"/>
          <ac:spMkLst>
            <pc:docMk/>
            <pc:sldMk cId="3030372108" sldId="269"/>
            <ac:spMk id="3" creationId="{0D09BB77-E5DA-411B-9930-DA84A561B750}"/>
          </ac:spMkLst>
        </pc:spChg>
        <pc:spChg chg="mod">
          <ac:chgData name="Gerjan de Ruiter" userId="a2531a62-2f4d-4e73-a7da-0a31b077d76f" providerId="ADAL" clId="{BE6EA4A7-8AD4-4411-85EB-9EF4E2D48C3F}" dt="2021-04-21T10:01:55.545" v="1740" actId="123"/>
          <ac:spMkLst>
            <pc:docMk/>
            <pc:sldMk cId="3030372108" sldId="269"/>
            <ac:spMk id="4" creationId="{A5E367B7-9A35-494A-906E-AB4E18A456F1}"/>
          </ac:spMkLst>
        </pc:spChg>
        <pc:spChg chg="add del mod">
          <ac:chgData name="Gerjan de Ruiter" userId="a2531a62-2f4d-4e73-a7da-0a31b077d76f" providerId="ADAL" clId="{BE6EA4A7-8AD4-4411-85EB-9EF4E2D48C3F}" dt="2021-04-21T11:32:10.096" v="2603"/>
          <ac:spMkLst>
            <pc:docMk/>
            <pc:sldMk cId="3030372108" sldId="269"/>
            <ac:spMk id="5" creationId="{8830DC2D-A269-43BC-B2CD-17CEAA359E16}"/>
          </ac:spMkLst>
        </pc:spChg>
        <pc:spChg chg="add del mod">
          <ac:chgData name="Gerjan de Ruiter" userId="a2531a62-2f4d-4e73-a7da-0a31b077d76f" providerId="ADAL" clId="{BE6EA4A7-8AD4-4411-85EB-9EF4E2D48C3F}" dt="2021-04-21T11:51:02.109" v="2928"/>
          <ac:spMkLst>
            <pc:docMk/>
            <pc:sldMk cId="3030372108" sldId="269"/>
            <ac:spMk id="6" creationId="{E38259D1-C5AC-49AF-9661-AC2B9C38343B}"/>
          </ac:spMkLst>
        </pc:spChg>
        <pc:spChg chg="add del mod">
          <ac:chgData name="Gerjan de Ruiter" userId="a2531a62-2f4d-4e73-a7da-0a31b077d76f" providerId="ADAL" clId="{BE6EA4A7-8AD4-4411-85EB-9EF4E2D48C3F}" dt="2021-04-21T11:53:15.734" v="2932"/>
          <ac:spMkLst>
            <pc:docMk/>
            <pc:sldMk cId="3030372108" sldId="269"/>
            <ac:spMk id="7" creationId="{52EA38BB-D01D-4DAC-B424-86814C2DAFC0}"/>
          </ac:spMkLst>
        </pc:spChg>
        <pc:picChg chg="add del mod">
          <ac:chgData name="Gerjan de Ruiter" userId="a2531a62-2f4d-4e73-a7da-0a31b077d76f" providerId="ADAL" clId="{BE6EA4A7-8AD4-4411-85EB-9EF4E2D48C3F}" dt="2021-04-21T11:31:27.245" v="2602" actId="478"/>
          <ac:picMkLst>
            <pc:docMk/>
            <pc:sldMk cId="3030372108" sldId="269"/>
            <ac:picMk id="3074" creationId="{3769D945-CDFE-4FC0-9C96-3DD7648252C3}"/>
          </ac:picMkLst>
        </pc:picChg>
        <pc:picChg chg="add del mod">
          <ac:chgData name="Gerjan de Ruiter" userId="a2531a62-2f4d-4e73-a7da-0a31b077d76f" providerId="ADAL" clId="{BE6EA4A7-8AD4-4411-85EB-9EF4E2D48C3F}" dt="2021-04-21T11:32:29.221" v="2608" actId="478"/>
          <ac:picMkLst>
            <pc:docMk/>
            <pc:sldMk cId="3030372108" sldId="269"/>
            <ac:picMk id="3076" creationId="{A0A9B01B-DA71-4706-A126-DA71DC20A7B8}"/>
          </ac:picMkLst>
        </pc:picChg>
        <pc:picChg chg="add del mod">
          <ac:chgData name="Gerjan de Ruiter" userId="a2531a62-2f4d-4e73-a7da-0a31b077d76f" providerId="ADAL" clId="{BE6EA4A7-8AD4-4411-85EB-9EF4E2D48C3F}" dt="2021-04-21T11:53:14.381" v="2931" actId="478"/>
          <ac:picMkLst>
            <pc:docMk/>
            <pc:sldMk cId="3030372108" sldId="269"/>
            <ac:picMk id="3078" creationId="{C1942736-79AA-45E5-A957-89980A8887DC}"/>
          </ac:picMkLst>
        </pc:picChg>
        <pc:picChg chg="add mod">
          <ac:chgData name="Gerjan de Ruiter" userId="a2531a62-2f4d-4e73-a7da-0a31b077d76f" providerId="ADAL" clId="{BE6EA4A7-8AD4-4411-85EB-9EF4E2D48C3F}" dt="2021-04-21T11:54:19.219" v="2939" actId="1076"/>
          <ac:picMkLst>
            <pc:docMk/>
            <pc:sldMk cId="3030372108" sldId="269"/>
            <ac:picMk id="3080" creationId="{7C162F33-A271-4B88-966D-024BD11F6FA6}"/>
          </ac:picMkLst>
        </pc:picChg>
        <pc:picChg chg="add mod">
          <ac:chgData name="Gerjan de Ruiter" userId="a2531a62-2f4d-4e73-a7da-0a31b077d76f" providerId="ADAL" clId="{BE6EA4A7-8AD4-4411-85EB-9EF4E2D48C3F}" dt="2021-04-21T11:55:04.844" v="2946" actId="1076"/>
          <ac:picMkLst>
            <pc:docMk/>
            <pc:sldMk cId="3030372108" sldId="269"/>
            <ac:picMk id="3082" creationId="{CE918BC2-A928-4E60-9419-7305174B41C2}"/>
          </ac:picMkLst>
        </pc:picChg>
      </pc:sldChg>
      <pc:sldChg chg="addSp delSp modSp new mod ord modAnim modNotesTx">
        <pc:chgData name="Gerjan de Ruiter" userId="a2531a62-2f4d-4e73-a7da-0a31b077d76f" providerId="ADAL" clId="{BE6EA4A7-8AD4-4411-85EB-9EF4E2D48C3F}" dt="2021-05-11T13:51:04.857" v="6185"/>
        <pc:sldMkLst>
          <pc:docMk/>
          <pc:sldMk cId="835291688" sldId="270"/>
        </pc:sldMkLst>
        <pc:spChg chg="mod">
          <ac:chgData name="Gerjan de Ruiter" userId="a2531a62-2f4d-4e73-a7da-0a31b077d76f" providerId="ADAL" clId="{BE6EA4A7-8AD4-4411-85EB-9EF4E2D48C3F}" dt="2021-04-21T09:45:22.257" v="1450" actId="20577"/>
          <ac:spMkLst>
            <pc:docMk/>
            <pc:sldMk cId="835291688" sldId="270"/>
            <ac:spMk id="2" creationId="{ABD16E73-686B-4134-B7BF-28E24C5BFC72}"/>
          </ac:spMkLst>
        </pc:spChg>
        <pc:spChg chg="del">
          <ac:chgData name="Gerjan de Ruiter" userId="a2531a62-2f4d-4e73-a7da-0a31b077d76f" providerId="ADAL" clId="{BE6EA4A7-8AD4-4411-85EB-9EF4E2D48C3F}" dt="2021-04-21T09:36:01.129" v="1398" actId="22"/>
          <ac:spMkLst>
            <pc:docMk/>
            <pc:sldMk cId="835291688" sldId="270"/>
            <ac:spMk id="3" creationId="{14EB9B0B-3A7A-4F6D-A0FF-D9C16819E025}"/>
          </ac:spMkLst>
        </pc:spChg>
        <pc:spChg chg="mod">
          <ac:chgData name="Gerjan de Ruiter" userId="a2531a62-2f4d-4e73-a7da-0a31b077d76f" providerId="ADAL" clId="{BE6EA4A7-8AD4-4411-85EB-9EF4E2D48C3F}" dt="2021-04-21T13:01:27.411" v="4372" actId="20577"/>
          <ac:spMkLst>
            <pc:docMk/>
            <pc:sldMk cId="835291688" sldId="270"/>
            <ac:spMk id="4" creationId="{C48B0823-CCD1-43D1-A456-A16B3DC4576B}"/>
          </ac:spMkLst>
        </pc:spChg>
        <pc:picChg chg="add mod ord modCrop">
          <ac:chgData name="Gerjan de Ruiter" userId="a2531a62-2f4d-4e73-a7da-0a31b077d76f" providerId="ADAL" clId="{BE6EA4A7-8AD4-4411-85EB-9EF4E2D48C3F}" dt="2021-04-21T09:46:03.251" v="1485" actId="732"/>
          <ac:picMkLst>
            <pc:docMk/>
            <pc:sldMk cId="835291688" sldId="270"/>
            <ac:picMk id="6" creationId="{6FA0ACBC-6358-4E73-9274-4995B7BC9072}"/>
          </ac:picMkLst>
        </pc:picChg>
        <pc:picChg chg="add mod modCrop">
          <ac:chgData name="Gerjan de Ruiter" userId="a2531a62-2f4d-4e73-a7da-0a31b077d76f" providerId="ADAL" clId="{BE6EA4A7-8AD4-4411-85EB-9EF4E2D48C3F}" dt="2021-04-21T11:55:26.852" v="2955" actId="1076"/>
          <ac:picMkLst>
            <pc:docMk/>
            <pc:sldMk cId="835291688" sldId="270"/>
            <ac:picMk id="8" creationId="{B828D868-64E9-41F2-9683-3A969F695C01}"/>
          </ac:picMkLst>
        </pc:picChg>
        <pc:picChg chg="add mod">
          <ac:chgData name="Gerjan de Ruiter" userId="a2531a62-2f4d-4e73-a7da-0a31b077d76f" providerId="ADAL" clId="{BE6EA4A7-8AD4-4411-85EB-9EF4E2D48C3F}" dt="2021-04-21T11:55:36.564" v="2959" actId="1076"/>
          <ac:picMkLst>
            <pc:docMk/>
            <pc:sldMk cId="835291688" sldId="270"/>
            <ac:picMk id="9" creationId="{5BBD094E-31F0-4BA4-86CF-658C14EF46AF}"/>
          </ac:picMkLst>
        </pc:picChg>
        <pc:picChg chg="add mod">
          <ac:chgData name="Gerjan de Ruiter" userId="a2531a62-2f4d-4e73-a7da-0a31b077d76f" providerId="ADAL" clId="{BE6EA4A7-8AD4-4411-85EB-9EF4E2D48C3F}" dt="2021-04-21T11:55:42.067" v="2960" actId="1076"/>
          <ac:picMkLst>
            <pc:docMk/>
            <pc:sldMk cId="835291688" sldId="270"/>
            <ac:picMk id="10" creationId="{EC7B74EA-9D42-4F19-A394-478E1C92844E}"/>
          </ac:picMkLst>
        </pc:picChg>
      </pc:sldChg>
      <pc:sldChg chg="modSp new del mod">
        <pc:chgData name="Gerjan de Ruiter" userId="a2531a62-2f4d-4e73-a7da-0a31b077d76f" providerId="ADAL" clId="{BE6EA4A7-8AD4-4411-85EB-9EF4E2D48C3F}" dt="2021-04-21T13:02:14.216" v="4376" actId="47"/>
        <pc:sldMkLst>
          <pc:docMk/>
          <pc:sldMk cId="2802224786" sldId="271"/>
        </pc:sldMkLst>
        <pc:spChg chg="mod">
          <ac:chgData name="Gerjan de Ruiter" userId="a2531a62-2f4d-4e73-a7da-0a31b077d76f" providerId="ADAL" clId="{BE6EA4A7-8AD4-4411-85EB-9EF4E2D48C3F}" dt="2021-04-21T07:39:18.500" v="793" actId="20577"/>
          <ac:spMkLst>
            <pc:docMk/>
            <pc:sldMk cId="2802224786" sldId="271"/>
            <ac:spMk id="2" creationId="{9800026D-9168-4890-BE26-3630FD9DAAA4}"/>
          </ac:spMkLst>
        </pc:spChg>
      </pc:sldChg>
      <pc:sldChg chg="modSp new del mod">
        <pc:chgData name="Gerjan de Ruiter" userId="a2531a62-2f4d-4e73-a7da-0a31b077d76f" providerId="ADAL" clId="{BE6EA4A7-8AD4-4411-85EB-9EF4E2D48C3F}" dt="2021-05-11T12:42:34.925" v="5098" actId="47"/>
        <pc:sldMkLst>
          <pc:docMk/>
          <pc:sldMk cId="444899746" sldId="272"/>
        </pc:sldMkLst>
        <pc:spChg chg="mod">
          <ac:chgData name="Gerjan de Ruiter" userId="a2531a62-2f4d-4e73-a7da-0a31b077d76f" providerId="ADAL" clId="{BE6EA4A7-8AD4-4411-85EB-9EF4E2D48C3F}" dt="2021-04-21T07:39:42.013" v="825" actId="20577"/>
          <ac:spMkLst>
            <pc:docMk/>
            <pc:sldMk cId="444899746" sldId="272"/>
            <ac:spMk id="2" creationId="{216042B8-AB98-4C81-8A74-AF2C5D52A675}"/>
          </ac:spMkLst>
        </pc:spChg>
      </pc:sldChg>
      <pc:sldChg chg="new del">
        <pc:chgData name="Gerjan de Ruiter" userId="a2531a62-2f4d-4e73-a7da-0a31b077d76f" providerId="ADAL" clId="{BE6EA4A7-8AD4-4411-85EB-9EF4E2D48C3F}" dt="2021-04-21T09:08:51.911" v="1053" actId="47"/>
        <pc:sldMkLst>
          <pc:docMk/>
          <pc:sldMk cId="3635931446" sldId="273"/>
        </pc:sldMkLst>
      </pc:sldChg>
      <pc:sldChg chg="modSp add mod ord modAnim">
        <pc:chgData name="Gerjan de Ruiter" userId="a2531a62-2f4d-4e73-a7da-0a31b077d76f" providerId="ADAL" clId="{BE6EA4A7-8AD4-4411-85EB-9EF4E2D48C3F}" dt="2021-04-21T08:57:33.227" v="1029"/>
        <pc:sldMkLst>
          <pc:docMk/>
          <pc:sldMk cId="3228652041" sldId="341"/>
        </pc:sldMkLst>
        <pc:spChg chg="mod">
          <ac:chgData name="Gerjan de Ruiter" userId="a2531a62-2f4d-4e73-a7da-0a31b077d76f" providerId="ADAL" clId="{BE6EA4A7-8AD4-4411-85EB-9EF4E2D48C3F}" dt="2021-04-21T07:47:10.490" v="863" actId="20577"/>
          <ac:spMkLst>
            <pc:docMk/>
            <pc:sldMk cId="3228652041" sldId="341"/>
            <ac:spMk id="7" creationId="{019A3291-F6A3-47BF-A11E-F8F0C102A092}"/>
          </ac:spMkLst>
        </pc:spChg>
      </pc:sldChg>
      <pc:sldChg chg="addSp delSp modSp new mod ord">
        <pc:chgData name="Gerjan de Ruiter" userId="a2531a62-2f4d-4e73-a7da-0a31b077d76f" providerId="ADAL" clId="{BE6EA4A7-8AD4-4411-85EB-9EF4E2D48C3F}" dt="2021-04-21T08:56:46.900" v="1027" actId="1076"/>
        <pc:sldMkLst>
          <pc:docMk/>
          <pc:sldMk cId="1579848806" sldId="342"/>
        </pc:sldMkLst>
        <pc:spChg chg="mod">
          <ac:chgData name="Gerjan de Ruiter" userId="a2531a62-2f4d-4e73-a7da-0a31b077d76f" providerId="ADAL" clId="{BE6EA4A7-8AD4-4411-85EB-9EF4E2D48C3F}" dt="2021-04-21T08:21:36.510" v="942" actId="1076"/>
          <ac:spMkLst>
            <pc:docMk/>
            <pc:sldMk cId="1579848806" sldId="342"/>
            <ac:spMk id="2" creationId="{8FEDF483-B223-4BF0-9651-6BEB598E5D76}"/>
          </ac:spMkLst>
        </pc:spChg>
        <pc:spChg chg="del">
          <ac:chgData name="Gerjan de Ruiter" userId="a2531a62-2f4d-4e73-a7da-0a31b077d76f" providerId="ADAL" clId="{BE6EA4A7-8AD4-4411-85EB-9EF4E2D48C3F}" dt="2021-04-21T08:20:02.655" v="878"/>
          <ac:spMkLst>
            <pc:docMk/>
            <pc:sldMk cId="1579848806" sldId="342"/>
            <ac:spMk id="3" creationId="{0F567574-82A7-4D21-89DC-2687DB4C5248}"/>
          </ac:spMkLst>
        </pc:spChg>
        <pc:picChg chg="add mod">
          <ac:chgData name="Gerjan de Ruiter" userId="a2531a62-2f4d-4e73-a7da-0a31b077d76f" providerId="ADAL" clId="{BE6EA4A7-8AD4-4411-85EB-9EF4E2D48C3F}" dt="2021-04-21T08:56:14.316" v="1024" actId="1076"/>
          <ac:picMkLst>
            <pc:docMk/>
            <pc:sldMk cId="1579848806" sldId="342"/>
            <ac:picMk id="4" creationId="{E1D0B65B-6BE8-4A99-A86E-1264006FDB81}"/>
          </ac:picMkLst>
        </pc:picChg>
        <pc:picChg chg="add mod">
          <ac:chgData name="Gerjan de Ruiter" userId="a2531a62-2f4d-4e73-a7da-0a31b077d76f" providerId="ADAL" clId="{BE6EA4A7-8AD4-4411-85EB-9EF4E2D48C3F}" dt="2021-04-21T08:50:43.186" v="989" actId="1076"/>
          <ac:picMkLst>
            <pc:docMk/>
            <pc:sldMk cId="1579848806" sldId="342"/>
            <ac:picMk id="5" creationId="{AA16DAE8-FC78-485D-91F7-72C4994083B5}"/>
          </ac:picMkLst>
        </pc:picChg>
        <pc:picChg chg="add mod">
          <ac:chgData name="Gerjan de Ruiter" userId="a2531a62-2f4d-4e73-a7da-0a31b077d76f" providerId="ADAL" clId="{BE6EA4A7-8AD4-4411-85EB-9EF4E2D48C3F}" dt="2021-04-21T08:56:04.412" v="1017" actId="1076"/>
          <ac:picMkLst>
            <pc:docMk/>
            <pc:sldMk cId="1579848806" sldId="342"/>
            <ac:picMk id="6" creationId="{56BBBBF4-1B64-4AA4-997F-2C4B0BE8C8D3}"/>
          </ac:picMkLst>
        </pc:picChg>
        <pc:picChg chg="add mod">
          <ac:chgData name="Gerjan de Ruiter" userId="a2531a62-2f4d-4e73-a7da-0a31b077d76f" providerId="ADAL" clId="{BE6EA4A7-8AD4-4411-85EB-9EF4E2D48C3F}" dt="2021-04-21T08:56:06.708" v="1018" actId="1076"/>
          <ac:picMkLst>
            <pc:docMk/>
            <pc:sldMk cId="1579848806" sldId="342"/>
            <ac:picMk id="7" creationId="{5281F99C-9B04-445C-936A-4FC49C9566BA}"/>
          </ac:picMkLst>
        </pc:picChg>
        <pc:picChg chg="add del mod">
          <ac:chgData name="Gerjan de Ruiter" userId="a2531a62-2f4d-4e73-a7da-0a31b077d76f" providerId="ADAL" clId="{BE6EA4A7-8AD4-4411-85EB-9EF4E2D48C3F}" dt="2021-04-21T08:55:34.823" v="998" actId="478"/>
          <ac:picMkLst>
            <pc:docMk/>
            <pc:sldMk cId="1579848806" sldId="342"/>
            <ac:picMk id="8" creationId="{1BC9119E-170D-4FF5-B71C-F275F017EC8D}"/>
          </ac:picMkLst>
        </pc:picChg>
        <pc:picChg chg="add mod">
          <ac:chgData name="Gerjan de Ruiter" userId="a2531a62-2f4d-4e73-a7da-0a31b077d76f" providerId="ADAL" clId="{BE6EA4A7-8AD4-4411-85EB-9EF4E2D48C3F}" dt="2021-04-21T08:56:13.012" v="1023" actId="1076"/>
          <ac:picMkLst>
            <pc:docMk/>
            <pc:sldMk cId="1579848806" sldId="342"/>
            <ac:picMk id="9" creationId="{42787731-E8D1-4380-8DBA-25F0005A532F}"/>
          </ac:picMkLst>
        </pc:picChg>
        <pc:picChg chg="add mod">
          <ac:chgData name="Gerjan de Ruiter" userId="a2531a62-2f4d-4e73-a7da-0a31b077d76f" providerId="ADAL" clId="{BE6EA4A7-8AD4-4411-85EB-9EF4E2D48C3F}" dt="2021-04-21T08:55:43.452" v="1004" actId="1076"/>
          <ac:picMkLst>
            <pc:docMk/>
            <pc:sldMk cId="1579848806" sldId="342"/>
            <ac:picMk id="1026" creationId="{1EC4B4B7-64DD-41C2-AF8C-398EEEF4D753}"/>
          </ac:picMkLst>
        </pc:picChg>
        <pc:picChg chg="add mod">
          <ac:chgData name="Gerjan de Ruiter" userId="a2531a62-2f4d-4e73-a7da-0a31b077d76f" providerId="ADAL" clId="{BE6EA4A7-8AD4-4411-85EB-9EF4E2D48C3F}" dt="2021-04-21T08:56:46.900" v="1027" actId="1076"/>
          <ac:picMkLst>
            <pc:docMk/>
            <pc:sldMk cId="1579848806" sldId="342"/>
            <ac:picMk id="1028" creationId="{2B1760C0-AE48-4947-87CC-90B4B9C96BE5}"/>
          </ac:picMkLst>
        </pc:picChg>
      </pc:sldChg>
      <pc:sldChg chg="new del">
        <pc:chgData name="Gerjan de Ruiter" userId="a2531a62-2f4d-4e73-a7da-0a31b077d76f" providerId="ADAL" clId="{BE6EA4A7-8AD4-4411-85EB-9EF4E2D48C3F}" dt="2021-04-21T08:19:58.039" v="874" actId="680"/>
        <pc:sldMkLst>
          <pc:docMk/>
          <pc:sldMk cId="4278298592" sldId="342"/>
        </pc:sldMkLst>
      </pc:sldChg>
      <pc:sldChg chg="addSp delSp modSp new del mod modClrScheme chgLayout">
        <pc:chgData name="Gerjan de Ruiter" userId="a2531a62-2f4d-4e73-a7da-0a31b077d76f" providerId="ADAL" clId="{BE6EA4A7-8AD4-4411-85EB-9EF4E2D48C3F}" dt="2021-04-21T10:59:45.134" v="2077" actId="47"/>
        <pc:sldMkLst>
          <pc:docMk/>
          <pc:sldMk cId="2429603407" sldId="343"/>
        </pc:sldMkLst>
        <pc:spChg chg="del mod ord">
          <ac:chgData name="Gerjan de Ruiter" userId="a2531a62-2f4d-4e73-a7da-0a31b077d76f" providerId="ADAL" clId="{BE6EA4A7-8AD4-4411-85EB-9EF4E2D48C3F}" dt="2021-04-21T09:00:36.798" v="1037" actId="700"/>
          <ac:spMkLst>
            <pc:docMk/>
            <pc:sldMk cId="2429603407" sldId="343"/>
            <ac:spMk id="2" creationId="{6CA31088-F1E0-47E0-8F10-9905F9B5128A}"/>
          </ac:spMkLst>
        </pc:spChg>
        <pc:spChg chg="del mod ord">
          <ac:chgData name="Gerjan de Ruiter" userId="a2531a62-2f4d-4e73-a7da-0a31b077d76f" providerId="ADAL" clId="{BE6EA4A7-8AD4-4411-85EB-9EF4E2D48C3F}" dt="2021-04-21T09:00:36.798" v="1037" actId="700"/>
          <ac:spMkLst>
            <pc:docMk/>
            <pc:sldMk cId="2429603407" sldId="343"/>
            <ac:spMk id="3" creationId="{00C20087-1D43-41B2-9E63-DFFE4B436BB9}"/>
          </ac:spMkLst>
        </pc:spChg>
        <pc:spChg chg="add mod ord">
          <ac:chgData name="Gerjan de Ruiter" userId="a2531a62-2f4d-4e73-a7da-0a31b077d76f" providerId="ADAL" clId="{BE6EA4A7-8AD4-4411-85EB-9EF4E2D48C3F}" dt="2021-04-21T09:00:45.769" v="1052" actId="20577"/>
          <ac:spMkLst>
            <pc:docMk/>
            <pc:sldMk cId="2429603407" sldId="343"/>
            <ac:spMk id="4" creationId="{C0633A31-521F-41CA-86C2-29248C08FF6D}"/>
          </ac:spMkLst>
        </pc:spChg>
        <pc:spChg chg="add mod ord">
          <ac:chgData name="Gerjan de Ruiter" userId="a2531a62-2f4d-4e73-a7da-0a31b077d76f" providerId="ADAL" clId="{BE6EA4A7-8AD4-4411-85EB-9EF4E2D48C3F}" dt="2021-04-21T09:00:36.798" v="1037" actId="700"/>
          <ac:spMkLst>
            <pc:docMk/>
            <pc:sldMk cId="2429603407" sldId="343"/>
            <ac:spMk id="5" creationId="{C80E4C7B-3817-41FB-A361-FECC740A95A2}"/>
          </ac:spMkLst>
        </pc:spChg>
        <pc:spChg chg="add mod ord">
          <ac:chgData name="Gerjan de Ruiter" userId="a2531a62-2f4d-4e73-a7da-0a31b077d76f" providerId="ADAL" clId="{BE6EA4A7-8AD4-4411-85EB-9EF4E2D48C3F}" dt="2021-04-21T09:00:36.798" v="1037" actId="700"/>
          <ac:spMkLst>
            <pc:docMk/>
            <pc:sldMk cId="2429603407" sldId="343"/>
            <ac:spMk id="6" creationId="{3B200B82-9D5B-4D8D-9D8A-37E04603C214}"/>
          </ac:spMkLst>
        </pc:spChg>
      </pc:sldChg>
      <pc:sldChg chg="addSp delSp modSp new mod modAnim modNotesTx">
        <pc:chgData name="Gerjan de Ruiter" userId="a2531a62-2f4d-4e73-a7da-0a31b077d76f" providerId="ADAL" clId="{BE6EA4A7-8AD4-4411-85EB-9EF4E2D48C3F}" dt="2021-04-21T12:09:06.389" v="3323" actId="1035"/>
        <pc:sldMkLst>
          <pc:docMk/>
          <pc:sldMk cId="3661377707" sldId="344"/>
        </pc:sldMkLst>
        <pc:spChg chg="mod">
          <ac:chgData name="Gerjan de Ruiter" userId="a2531a62-2f4d-4e73-a7da-0a31b077d76f" providerId="ADAL" clId="{BE6EA4A7-8AD4-4411-85EB-9EF4E2D48C3F}" dt="2021-04-21T09:09:29.334" v="1088" actId="114"/>
          <ac:spMkLst>
            <pc:docMk/>
            <pc:sldMk cId="3661377707" sldId="344"/>
            <ac:spMk id="2" creationId="{2F72E76B-FF3A-41B6-90B2-A407D7896B1A}"/>
          </ac:spMkLst>
        </pc:spChg>
        <pc:spChg chg="del">
          <ac:chgData name="Gerjan de Ruiter" userId="a2531a62-2f4d-4e73-a7da-0a31b077d76f" providerId="ADAL" clId="{BE6EA4A7-8AD4-4411-85EB-9EF4E2D48C3F}" dt="2021-04-21T09:09:11.257" v="1055"/>
          <ac:spMkLst>
            <pc:docMk/>
            <pc:sldMk cId="3661377707" sldId="344"/>
            <ac:spMk id="3" creationId="{68466296-3E1A-44ED-A507-C36B84760F4D}"/>
          </ac:spMkLst>
        </pc:spChg>
        <pc:spChg chg="mod">
          <ac:chgData name="Gerjan de Ruiter" userId="a2531a62-2f4d-4e73-a7da-0a31b077d76f" providerId="ADAL" clId="{BE6EA4A7-8AD4-4411-85EB-9EF4E2D48C3F}" dt="2021-04-21T12:09:04.915" v="3322" actId="123"/>
          <ac:spMkLst>
            <pc:docMk/>
            <pc:sldMk cId="3661377707" sldId="344"/>
            <ac:spMk id="4" creationId="{919AE307-19B7-43FE-9040-0BAE8AEB070F}"/>
          </ac:spMkLst>
        </pc:spChg>
        <pc:picChg chg="add mod">
          <ac:chgData name="Gerjan de Ruiter" userId="a2531a62-2f4d-4e73-a7da-0a31b077d76f" providerId="ADAL" clId="{BE6EA4A7-8AD4-4411-85EB-9EF4E2D48C3F}" dt="2021-04-21T12:09:06.389" v="3323" actId="1035"/>
          <ac:picMkLst>
            <pc:docMk/>
            <pc:sldMk cId="3661377707" sldId="344"/>
            <ac:picMk id="2050" creationId="{10EE2F7C-37F5-4BF2-A23D-9A1AEB591A0F}"/>
          </ac:picMkLst>
        </pc:picChg>
      </pc:sldChg>
      <pc:sldChg chg="modSp new del mod modNotesTx">
        <pc:chgData name="Gerjan de Ruiter" userId="a2531a62-2f4d-4e73-a7da-0a31b077d76f" providerId="ADAL" clId="{BE6EA4A7-8AD4-4411-85EB-9EF4E2D48C3F}" dt="2021-04-21T09:53:59.312" v="1507" actId="47"/>
        <pc:sldMkLst>
          <pc:docMk/>
          <pc:sldMk cId="1163632189" sldId="345"/>
        </pc:sldMkLst>
        <pc:spChg chg="mod">
          <ac:chgData name="Gerjan de Ruiter" userId="a2531a62-2f4d-4e73-a7da-0a31b077d76f" providerId="ADAL" clId="{BE6EA4A7-8AD4-4411-85EB-9EF4E2D48C3F}" dt="2021-04-21T09:11:51.467" v="1209" actId="114"/>
          <ac:spMkLst>
            <pc:docMk/>
            <pc:sldMk cId="1163632189" sldId="345"/>
            <ac:spMk id="2" creationId="{D41BBB8D-9EB1-430A-8620-22E35FD7B50C}"/>
          </ac:spMkLst>
        </pc:spChg>
        <pc:spChg chg="mod">
          <ac:chgData name="Gerjan de Ruiter" userId="a2531a62-2f4d-4e73-a7da-0a31b077d76f" providerId="ADAL" clId="{BE6EA4A7-8AD4-4411-85EB-9EF4E2D48C3F}" dt="2021-04-21T09:26:30.583" v="1397" actId="20577"/>
          <ac:spMkLst>
            <pc:docMk/>
            <pc:sldMk cId="1163632189" sldId="345"/>
            <ac:spMk id="4" creationId="{444BCB0F-6B9D-4C66-936C-80091F7808AC}"/>
          </ac:spMkLst>
        </pc:spChg>
      </pc:sldChg>
      <pc:sldChg chg="addSp delSp modSp new mod modNotesTx">
        <pc:chgData name="Gerjan de Ruiter" userId="a2531a62-2f4d-4e73-a7da-0a31b077d76f" providerId="ADAL" clId="{BE6EA4A7-8AD4-4411-85EB-9EF4E2D48C3F}" dt="2021-05-12T07:00:57.936" v="6322" actId="1076"/>
        <pc:sldMkLst>
          <pc:docMk/>
          <pc:sldMk cId="3506261688" sldId="346"/>
        </pc:sldMkLst>
        <pc:spChg chg="mod">
          <ac:chgData name="Gerjan de Ruiter" userId="a2531a62-2f4d-4e73-a7da-0a31b077d76f" providerId="ADAL" clId="{BE6EA4A7-8AD4-4411-85EB-9EF4E2D48C3F}" dt="2021-04-21T13:02:10.603" v="4375" actId="20577"/>
          <ac:spMkLst>
            <pc:docMk/>
            <pc:sldMk cId="3506261688" sldId="346"/>
            <ac:spMk id="2" creationId="{1B534745-7481-4A7B-A68B-FF38A82C9BD4}"/>
          </ac:spMkLst>
        </pc:spChg>
        <pc:spChg chg="mod">
          <ac:chgData name="Gerjan de Ruiter" userId="a2531a62-2f4d-4e73-a7da-0a31b077d76f" providerId="ADAL" clId="{BE6EA4A7-8AD4-4411-85EB-9EF4E2D48C3F}" dt="2021-05-11T13:50:36.330" v="6180" actId="27636"/>
          <ac:spMkLst>
            <pc:docMk/>
            <pc:sldMk cId="3506261688" sldId="346"/>
            <ac:spMk id="3" creationId="{51CC9127-2451-4D20-A03F-740B183BD41D}"/>
          </ac:spMkLst>
        </pc:spChg>
        <pc:spChg chg="del mod">
          <ac:chgData name="Gerjan de Ruiter" userId="a2531a62-2f4d-4e73-a7da-0a31b077d76f" providerId="ADAL" clId="{BE6EA4A7-8AD4-4411-85EB-9EF4E2D48C3F}" dt="2021-05-12T07:00:52.076" v="6320" actId="478"/>
          <ac:spMkLst>
            <pc:docMk/>
            <pc:sldMk cId="3506261688" sldId="346"/>
            <ac:spMk id="4" creationId="{93E57C54-E126-44EB-88DA-A7119FE1AA98}"/>
          </ac:spMkLst>
        </pc:spChg>
        <pc:picChg chg="add mod">
          <ac:chgData name="Gerjan de Ruiter" userId="a2531a62-2f4d-4e73-a7da-0a31b077d76f" providerId="ADAL" clId="{BE6EA4A7-8AD4-4411-85EB-9EF4E2D48C3F}" dt="2021-05-12T07:00:57.936" v="6322" actId="1076"/>
          <ac:picMkLst>
            <pc:docMk/>
            <pc:sldMk cId="3506261688" sldId="346"/>
            <ac:picMk id="1026" creationId="{021470BF-82AD-4E99-9E87-BB0015C4ABC3}"/>
          </ac:picMkLst>
        </pc:picChg>
      </pc:sldChg>
      <pc:sldChg chg="addSp delSp modSp new del mod modClrScheme chgLayout">
        <pc:chgData name="Gerjan de Ruiter" userId="a2531a62-2f4d-4e73-a7da-0a31b077d76f" providerId="ADAL" clId="{BE6EA4A7-8AD4-4411-85EB-9EF4E2D48C3F}" dt="2021-04-21T11:10:14.471" v="2351" actId="47"/>
        <pc:sldMkLst>
          <pc:docMk/>
          <pc:sldMk cId="480506746" sldId="347"/>
        </pc:sldMkLst>
        <pc:spChg chg="del mod ord">
          <ac:chgData name="Gerjan de Ruiter" userId="a2531a62-2f4d-4e73-a7da-0a31b077d76f" providerId="ADAL" clId="{BE6EA4A7-8AD4-4411-85EB-9EF4E2D48C3F}" dt="2021-04-21T10:56:56.204" v="1742" actId="700"/>
          <ac:spMkLst>
            <pc:docMk/>
            <pc:sldMk cId="480506746" sldId="347"/>
            <ac:spMk id="2" creationId="{2B711666-1A38-4998-AC28-10D6CB4532FC}"/>
          </ac:spMkLst>
        </pc:spChg>
        <pc:spChg chg="del">
          <ac:chgData name="Gerjan de Ruiter" userId="a2531a62-2f4d-4e73-a7da-0a31b077d76f" providerId="ADAL" clId="{BE6EA4A7-8AD4-4411-85EB-9EF4E2D48C3F}" dt="2021-04-21T10:56:56.204" v="1742" actId="700"/>
          <ac:spMkLst>
            <pc:docMk/>
            <pc:sldMk cId="480506746" sldId="347"/>
            <ac:spMk id="3" creationId="{8CC7AB43-8CAB-49B0-90D6-740545D57857}"/>
          </ac:spMkLst>
        </pc:spChg>
        <pc:spChg chg="del mod ord">
          <ac:chgData name="Gerjan de Ruiter" userId="a2531a62-2f4d-4e73-a7da-0a31b077d76f" providerId="ADAL" clId="{BE6EA4A7-8AD4-4411-85EB-9EF4E2D48C3F}" dt="2021-04-21T10:56:56.204" v="1742" actId="700"/>
          <ac:spMkLst>
            <pc:docMk/>
            <pc:sldMk cId="480506746" sldId="347"/>
            <ac:spMk id="4" creationId="{D7996092-E905-4B87-8A61-C32E000132FC}"/>
          </ac:spMkLst>
        </pc:spChg>
        <pc:spChg chg="add mod ord">
          <ac:chgData name="Gerjan de Ruiter" userId="a2531a62-2f4d-4e73-a7da-0a31b077d76f" providerId="ADAL" clId="{BE6EA4A7-8AD4-4411-85EB-9EF4E2D48C3F}" dt="2021-04-21T10:59:03.676" v="1956" actId="122"/>
          <ac:spMkLst>
            <pc:docMk/>
            <pc:sldMk cId="480506746" sldId="347"/>
            <ac:spMk id="5" creationId="{DF0693A9-340A-4BB1-B52E-C0149E225D2C}"/>
          </ac:spMkLst>
        </pc:spChg>
        <pc:spChg chg="add mod ord">
          <ac:chgData name="Gerjan de Ruiter" userId="a2531a62-2f4d-4e73-a7da-0a31b077d76f" providerId="ADAL" clId="{BE6EA4A7-8AD4-4411-85EB-9EF4E2D48C3F}" dt="2021-04-21T10:58:56.491" v="1948" actId="20577"/>
          <ac:spMkLst>
            <pc:docMk/>
            <pc:sldMk cId="480506746" sldId="347"/>
            <ac:spMk id="6" creationId="{7E06AE99-84F9-4F3D-8469-33459E609454}"/>
          </ac:spMkLst>
        </pc:spChg>
      </pc:sldChg>
      <pc:sldChg chg="addSp delSp modSp new mod ord modClrScheme chgLayout modNotesTx">
        <pc:chgData name="Gerjan de Ruiter" userId="a2531a62-2f4d-4e73-a7da-0a31b077d76f" providerId="ADAL" clId="{BE6EA4A7-8AD4-4411-85EB-9EF4E2D48C3F}" dt="2021-05-11T13:50:58.789" v="6183"/>
        <pc:sldMkLst>
          <pc:docMk/>
          <pc:sldMk cId="3615742474" sldId="347"/>
        </pc:sldMkLst>
        <pc:spChg chg="del mod ord">
          <ac:chgData name="Gerjan de Ruiter" userId="a2531a62-2f4d-4e73-a7da-0a31b077d76f" providerId="ADAL" clId="{BE6EA4A7-8AD4-4411-85EB-9EF4E2D48C3F}" dt="2021-04-21T11:37:02.212" v="2615" actId="700"/>
          <ac:spMkLst>
            <pc:docMk/>
            <pc:sldMk cId="3615742474" sldId="347"/>
            <ac:spMk id="2" creationId="{FBB721B3-858A-4EED-93B1-8E1DB4459D80}"/>
          </ac:spMkLst>
        </pc:spChg>
        <pc:spChg chg="del mod ord">
          <ac:chgData name="Gerjan de Ruiter" userId="a2531a62-2f4d-4e73-a7da-0a31b077d76f" providerId="ADAL" clId="{BE6EA4A7-8AD4-4411-85EB-9EF4E2D48C3F}" dt="2021-04-21T11:37:02.212" v="2615" actId="700"/>
          <ac:spMkLst>
            <pc:docMk/>
            <pc:sldMk cId="3615742474" sldId="347"/>
            <ac:spMk id="3" creationId="{9099CBD6-3635-4D67-BE24-16EA30785E85}"/>
          </ac:spMkLst>
        </pc:spChg>
        <pc:spChg chg="del">
          <ac:chgData name="Gerjan de Ruiter" userId="a2531a62-2f4d-4e73-a7da-0a31b077d76f" providerId="ADAL" clId="{BE6EA4A7-8AD4-4411-85EB-9EF4E2D48C3F}" dt="2021-04-21T11:37:02.212" v="2615" actId="700"/>
          <ac:spMkLst>
            <pc:docMk/>
            <pc:sldMk cId="3615742474" sldId="347"/>
            <ac:spMk id="4" creationId="{EE2E6899-1046-4E67-AABC-607BC3B989A9}"/>
          </ac:spMkLst>
        </pc:spChg>
        <pc:spChg chg="add del mod ord">
          <ac:chgData name="Gerjan de Ruiter" userId="a2531a62-2f4d-4e73-a7da-0a31b077d76f" providerId="ADAL" clId="{BE6EA4A7-8AD4-4411-85EB-9EF4E2D48C3F}" dt="2021-04-21T11:37:10.579" v="2620" actId="700"/>
          <ac:spMkLst>
            <pc:docMk/>
            <pc:sldMk cId="3615742474" sldId="347"/>
            <ac:spMk id="5" creationId="{37B450C8-CF8A-4D35-9C1A-5636AB582312}"/>
          </ac:spMkLst>
        </pc:spChg>
        <pc:spChg chg="add del mod ord">
          <ac:chgData name="Gerjan de Ruiter" userId="a2531a62-2f4d-4e73-a7da-0a31b077d76f" providerId="ADAL" clId="{BE6EA4A7-8AD4-4411-85EB-9EF4E2D48C3F}" dt="2021-04-21T11:37:04.042" v="2616"/>
          <ac:spMkLst>
            <pc:docMk/>
            <pc:sldMk cId="3615742474" sldId="347"/>
            <ac:spMk id="6" creationId="{CE37B52C-DABF-4BAC-96E1-50F039207B0F}"/>
          </ac:spMkLst>
        </pc:spChg>
        <pc:spChg chg="add mod ord">
          <ac:chgData name="Gerjan de Ruiter" userId="a2531a62-2f4d-4e73-a7da-0a31b077d76f" providerId="ADAL" clId="{BE6EA4A7-8AD4-4411-85EB-9EF4E2D48C3F}" dt="2021-04-21T11:37:28.708" v="2662" actId="20577"/>
          <ac:spMkLst>
            <pc:docMk/>
            <pc:sldMk cId="3615742474" sldId="347"/>
            <ac:spMk id="7" creationId="{2557FBC2-BABD-494A-A612-3A99463D82F3}"/>
          </ac:spMkLst>
        </pc:spChg>
        <pc:spChg chg="add mod ord">
          <ac:chgData name="Gerjan de Ruiter" userId="a2531a62-2f4d-4e73-a7da-0a31b077d76f" providerId="ADAL" clId="{BE6EA4A7-8AD4-4411-85EB-9EF4E2D48C3F}" dt="2021-04-21T11:46:14.237" v="2799" actId="20577"/>
          <ac:spMkLst>
            <pc:docMk/>
            <pc:sldMk cId="3615742474" sldId="347"/>
            <ac:spMk id="8" creationId="{044DC3CB-682F-47AE-AA07-2B99484E1EE6}"/>
          </ac:spMkLst>
        </pc:spChg>
        <pc:spChg chg="add mod ord">
          <ac:chgData name="Gerjan de Ruiter" userId="a2531a62-2f4d-4e73-a7da-0a31b077d76f" providerId="ADAL" clId="{BE6EA4A7-8AD4-4411-85EB-9EF4E2D48C3F}" dt="2021-04-21T11:41:09.933" v="2763" actId="20577"/>
          <ac:spMkLst>
            <pc:docMk/>
            <pc:sldMk cId="3615742474" sldId="347"/>
            <ac:spMk id="9" creationId="{E51C9930-2454-424B-87D3-D09704E66961}"/>
          </ac:spMkLst>
        </pc:spChg>
        <pc:spChg chg="add del mod ord">
          <ac:chgData name="Gerjan de Ruiter" userId="a2531a62-2f4d-4e73-a7da-0a31b077d76f" providerId="ADAL" clId="{BE6EA4A7-8AD4-4411-85EB-9EF4E2D48C3F}" dt="2021-04-21T11:40:40.901" v="2739"/>
          <ac:spMkLst>
            <pc:docMk/>
            <pc:sldMk cId="3615742474" sldId="347"/>
            <ac:spMk id="10" creationId="{8AE8AFD0-964C-4717-95EE-79AB9ABE28A0}"/>
          </ac:spMkLst>
        </pc:spChg>
        <pc:picChg chg="add mod ord">
          <ac:chgData name="Gerjan de Ruiter" userId="a2531a62-2f4d-4e73-a7da-0a31b077d76f" providerId="ADAL" clId="{BE6EA4A7-8AD4-4411-85EB-9EF4E2D48C3F}" dt="2021-04-21T11:37:22.051" v="2627" actId="1076"/>
          <ac:picMkLst>
            <pc:docMk/>
            <pc:sldMk cId="3615742474" sldId="347"/>
            <ac:picMk id="4098" creationId="{83E4B289-539D-4107-B6B2-687C69662881}"/>
          </ac:picMkLst>
        </pc:picChg>
        <pc:picChg chg="add mod">
          <ac:chgData name="Gerjan de Ruiter" userId="a2531a62-2f4d-4e73-a7da-0a31b077d76f" providerId="ADAL" clId="{BE6EA4A7-8AD4-4411-85EB-9EF4E2D48C3F}" dt="2021-04-21T11:41:17.491" v="2766" actId="1076"/>
          <ac:picMkLst>
            <pc:docMk/>
            <pc:sldMk cId="3615742474" sldId="347"/>
            <ac:picMk id="4100" creationId="{31C0ECAF-DC7F-41AE-A147-6ED88BB7A243}"/>
          </ac:picMkLst>
        </pc:picChg>
      </pc:sldChg>
      <pc:sldChg chg="addSp delSp modSp new mod ord modAnim modNotesTx">
        <pc:chgData name="Gerjan de Ruiter" userId="a2531a62-2f4d-4e73-a7da-0a31b077d76f" providerId="ADAL" clId="{BE6EA4A7-8AD4-4411-85EB-9EF4E2D48C3F}" dt="2021-04-21T12:31:16.024" v="3862"/>
        <pc:sldMkLst>
          <pc:docMk/>
          <pc:sldMk cId="1073633560" sldId="348"/>
        </pc:sldMkLst>
        <pc:spChg chg="mod">
          <ac:chgData name="Gerjan de Ruiter" userId="a2531a62-2f4d-4e73-a7da-0a31b077d76f" providerId="ADAL" clId="{BE6EA4A7-8AD4-4411-85EB-9EF4E2D48C3F}" dt="2021-04-21T11:49:44.980" v="2927" actId="20577"/>
          <ac:spMkLst>
            <pc:docMk/>
            <pc:sldMk cId="1073633560" sldId="348"/>
            <ac:spMk id="2" creationId="{84844E20-ACE2-47F9-A466-ADD7837B0DB3}"/>
          </ac:spMkLst>
        </pc:spChg>
        <pc:spChg chg="del">
          <ac:chgData name="Gerjan de Ruiter" userId="a2531a62-2f4d-4e73-a7da-0a31b077d76f" providerId="ADAL" clId="{BE6EA4A7-8AD4-4411-85EB-9EF4E2D48C3F}" dt="2021-04-21T12:09:49.714" v="3328"/>
          <ac:spMkLst>
            <pc:docMk/>
            <pc:sldMk cId="1073633560" sldId="348"/>
            <ac:spMk id="3" creationId="{89FD3D89-9284-4ABF-B1CB-47A97C337206}"/>
          </ac:spMkLst>
        </pc:spChg>
        <pc:spChg chg="mod">
          <ac:chgData name="Gerjan de Ruiter" userId="a2531a62-2f4d-4e73-a7da-0a31b077d76f" providerId="ADAL" clId="{BE6EA4A7-8AD4-4411-85EB-9EF4E2D48C3F}" dt="2021-04-21T12:30:56.950" v="3853" actId="20577"/>
          <ac:spMkLst>
            <pc:docMk/>
            <pc:sldMk cId="1073633560" sldId="348"/>
            <ac:spMk id="4" creationId="{A7BFE9CC-BABD-4C7A-B5D1-A7902125BBD5}"/>
          </ac:spMkLst>
        </pc:spChg>
        <pc:picChg chg="add mod">
          <ac:chgData name="Gerjan de Ruiter" userId="a2531a62-2f4d-4e73-a7da-0a31b077d76f" providerId="ADAL" clId="{BE6EA4A7-8AD4-4411-85EB-9EF4E2D48C3F}" dt="2021-04-21T12:12:16.740" v="3331" actId="1076"/>
          <ac:picMkLst>
            <pc:docMk/>
            <pc:sldMk cId="1073633560" sldId="348"/>
            <ac:picMk id="6" creationId="{9B59C430-921D-401E-A260-452E407F2F42}"/>
          </ac:picMkLst>
        </pc:picChg>
        <pc:picChg chg="add mod">
          <ac:chgData name="Gerjan de Ruiter" userId="a2531a62-2f4d-4e73-a7da-0a31b077d76f" providerId="ADAL" clId="{BE6EA4A7-8AD4-4411-85EB-9EF4E2D48C3F}" dt="2021-04-21T12:12:02.328" v="3329"/>
          <ac:picMkLst>
            <pc:docMk/>
            <pc:sldMk cId="1073633560" sldId="348"/>
            <ac:picMk id="6146" creationId="{A4262BD8-6A0E-4CE4-8544-92D454DD15CB}"/>
          </ac:picMkLst>
        </pc:picChg>
      </pc:sldChg>
      <pc:sldChg chg="modSp new del mod">
        <pc:chgData name="Gerjan de Ruiter" userId="a2531a62-2f4d-4e73-a7da-0a31b077d76f" providerId="ADAL" clId="{BE6EA4A7-8AD4-4411-85EB-9EF4E2D48C3F}" dt="2021-04-21T11:10:20.167" v="2352" actId="47"/>
        <pc:sldMkLst>
          <pc:docMk/>
          <pc:sldMk cId="1791853181" sldId="348"/>
        </pc:sldMkLst>
        <pc:spChg chg="mod">
          <ac:chgData name="Gerjan de Ruiter" userId="a2531a62-2f4d-4e73-a7da-0a31b077d76f" providerId="ADAL" clId="{BE6EA4A7-8AD4-4411-85EB-9EF4E2D48C3F}" dt="2021-04-21T11:10:04.151" v="2350" actId="114"/>
          <ac:spMkLst>
            <pc:docMk/>
            <pc:sldMk cId="1791853181" sldId="348"/>
            <ac:spMk id="2" creationId="{75D3710D-4C6D-4A0E-9FF6-667858D237F0}"/>
          </ac:spMkLst>
        </pc:spChg>
      </pc:sldChg>
      <pc:sldChg chg="modSp add del mod">
        <pc:chgData name="Gerjan de Ruiter" userId="a2531a62-2f4d-4e73-a7da-0a31b077d76f" providerId="ADAL" clId="{BE6EA4A7-8AD4-4411-85EB-9EF4E2D48C3F}" dt="2021-04-21T11:05:10.079" v="2283" actId="47"/>
        <pc:sldMkLst>
          <pc:docMk/>
          <pc:sldMk cId="2660027591" sldId="348"/>
        </pc:sldMkLst>
        <pc:spChg chg="mod">
          <ac:chgData name="Gerjan de Ruiter" userId="a2531a62-2f4d-4e73-a7da-0a31b077d76f" providerId="ADAL" clId="{BE6EA4A7-8AD4-4411-85EB-9EF4E2D48C3F}" dt="2021-04-21T10:59:34.732" v="2075" actId="20577"/>
          <ac:spMkLst>
            <pc:docMk/>
            <pc:sldMk cId="2660027591" sldId="348"/>
            <ac:spMk id="6" creationId="{7E06AE99-84F9-4F3D-8469-33459E609454}"/>
          </ac:spMkLst>
        </pc:spChg>
      </pc:sldChg>
      <pc:sldChg chg="modSp add del mod">
        <pc:chgData name="Gerjan de Ruiter" userId="a2531a62-2f4d-4e73-a7da-0a31b077d76f" providerId="ADAL" clId="{BE6EA4A7-8AD4-4411-85EB-9EF4E2D48C3F}" dt="2021-04-21T11:05:08.565" v="2282" actId="47"/>
        <pc:sldMkLst>
          <pc:docMk/>
          <pc:sldMk cId="491594197" sldId="349"/>
        </pc:sldMkLst>
        <pc:spChg chg="mod">
          <ac:chgData name="Gerjan de Ruiter" userId="a2531a62-2f4d-4e73-a7da-0a31b077d76f" providerId="ADAL" clId="{BE6EA4A7-8AD4-4411-85EB-9EF4E2D48C3F}" dt="2021-04-21T11:04:59.731" v="2280" actId="20577"/>
          <ac:spMkLst>
            <pc:docMk/>
            <pc:sldMk cId="491594197" sldId="349"/>
            <ac:spMk id="5" creationId="{DF0693A9-340A-4BB1-B52E-C0149E225D2C}"/>
          </ac:spMkLst>
        </pc:spChg>
        <pc:spChg chg="mod">
          <ac:chgData name="Gerjan de Ruiter" userId="a2531a62-2f4d-4e73-a7da-0a31b077d76f" providerId="ADAL" clId="{BE6EA4A7-8AD4-4411-85EB-9EF4E2D48C3F}" dt="2021-04-21T11:05:04.259" v="2281" actId="1076"/>
          <ac:spMkLst>
            <pc:docMk/>
            <pc:sldMk cId="491594197" sldId="349"/>
            <ac:spMk id="6" creationId="{7E06AE99-84F9-4F3D-8469-33459E609454}"/>
          </ac:spMkLst>
        </pc:spChg>
      </pc:sldChg>
      <pc:sldChg chg="addSp delSp modSp new mod ord delAnim modAnim modNotesTx">
        <pc:chgData name="Gerjan de Ruiter" userId="a2531a62-2f4d-4e73-a7da-0a31b077d76f" providerId="ADAL" clId="{BE6EA4A7-8AD4-4411-85EB-9EF4E2D48C3F}" dt="2021-05-11T13:08:16.777" v="5916" actId="20577"/>
        <pc:sldMkLst>
          <pc:docMk/>
          <pc:sldMk cId="1118314326" sldId="349"/>
        </pc:sldMkLst>
        <pc:spChg chg="mod">
          <ac:chgData name="Gerjan de Ruiter" userId="a2531a62-2f4d-4e73-a7da-0a31b077d76f" providerId="ADAL" clId="{BE6EA4A7-8AD4-4411-85EB-9EF4E2D48C3F}" dt="2021-04-21T12:42:52.973" v="3917" actId="313"/>
          <ac:spMkLst>
            <pc:docMk/>
            <pc:sldMk cId="1118314326" sldId="349"/>
            <ac:spMk id="2" creationId="{06FFD05E-521D-4CBA-AC66-D7A8BDD03963}"/>
          </ac:spMkLst>
        </pc:spChg>
        <pc:spChg chg="del">
          <ac:chgData name="Gerjan de Ruiter" userId="a2531a62-2f4d-4e73-a7da-0a31b077d76f" providerId="ADAL" clId="{BE6EA4A7-8AD4-4411-85EB-9EF4E2D48C3F}" dt="2021-04-21T12:42:22.745" v="3864"/>
          <ac:spMkLst>
            <pc:docMk/>
            <pc:sldMk cId="1118314326" sldId="349"/>
            <ac:spMk id="3" creationId="{3480A9D2-5570-4F27-B8C7-1FE672CDB5D9}"/>
          </ac:spMkLst>
        </pc:spChg>
        <pc:spChg chg="mod">
          <ac:chgData name="Gerjan de Ruiter" userId="a2531a62-2f4d-4e73-a7da-0a31b077d76f" providerId="ADAL" clId="{BE6EA4A7-8AD4-4411-85EB-9EF4E2D48C3F}" dt="2021-05-11T13:08:16.777" v="5916" actId="20577"/>
          <ac:spMkLst>
            <pc:docMk/>
            <pc:sldMk cId="1118314326" sldId="349"/>
            <ac:spMk id="4" creationId="{49E95EF6-E4D0-4818-8563-8742ACD4CA59}"/>
          </ac:spMkLst>
        </pc:spChg>
        <pc:spChg chg="add del mod">
          <ac:chgData name="Gerjan de Ruiter" userId="a2531a62-2f4d-4e73-a7da-0a31b077d76f" providerId="ADAL" clId="{BE6EA4A7-8AD4-4411-85EB-9EF4E2D48C3F}" dt="2021-04-21T12:50:26.489" v="4085"/>
          <ac:spMkLst>
            <pc:docMk/>
            <pc:sldMk cId="1118314326" sldId="349"/>
            <ac:spMk id="5" creationId="{E510A439-5381-4383-8AF5-7F56EE137804}"/>
          </ac:spMkLst>
        </pc:spChg>
        <pc:picChg chg="add del mod">
          <ac:chgData name="Gerjan de Ruiter" userId="a2531a62-2f4d-4e73-a7da-0a31b077d76f" providerId="ADAL" clId="{BE6EA4A7-8AD4-4411-85EB-9EF4E2D48C3F}" dt="2021-04-21T12:53:32.893" v="4095"/>
          <ac:picMkLst>
            <pc:docMk/>
            <pc:sldMk cId="1118314326" sldId="349"/>
            <ac:picMk id="6" creationId="{6E1271C3-08F5-48AC-80A8-FDC7F446C350}"/>
          </ac:picMkLst>
        </pc:picChg>
        <pc:picChg chg="add del mod modCrop">
          <ac:chgData name="Gerjan de Ruiter" userId="a2531a62-2f4d-4e73-a7da-0a31b077d76f" providerId="ADAL" clId="{BE6EA4A7-8AD4-4411-85EB-9EF4E2D48C3F}" dt="2021-04-21T12:55:10.702" v="4121" actId="478"/>
          <ac:picMkLst>
            <pc:docMk/>
            <pc:sldMk cId="1118314326" sldId="349"/>
            <ac:picMk id="8" creationId="{0621917E-9024-4398-B011-47E6D82092D6}"/>
          </ac:picMkLst>
        </pc:picChg>
        <pc:picChg chg="add del mod">
          <ac:chgData name="Gerjan de Ruiter" userId="a2531a62-2f4d-4e73-a7da-0a31b077d76f" providerId="ADAL" clId="{BE6EA4A7-8AD4-4411-85EB-9EF4E2D48C3F}" dt="2021-04-21T12:50:25.119" v="4084" actId="478"/>
          <ac:picMkLst>
            <pc:docMk/>
            <pc:sldMk cId="1118314326" sldId="349"/>
            <ac:picMk id="8194" creationId="{7D8CB4FE-0E3C-47C6-ACAC-4412B501732A}"/>
          </ac:picMkLst>
        </pc:picChg>
        <pc:picChg chg="add mod">
          <ac:chgData name="Gerjan de Ruiter" userId="a2531a62-2f4d-4e73-a7da-0a31b077d76f" providerId="ADAL" clId="{BE6EA4A7-8AD4-4411-85EB-9EF4E2D48C3F}" dt="2021-05-11T13:06:36.062" v="5812" actId="1076"/>
          <ac:picMkLst>
            <pc:docMk/>
            <pc:sldMk cId="1118314326" sldId="349"/>
            <ac:picMk id="8196" creationId="{5CEDB902-2374-4E8F-9B45-4E54129FF977}"/>
          </ac:picMkLst>
        </pc:picChg>
        <pc:picChg chg="add del mod">
          <ac:chgData name="Gerjan de Ruiter" userId="a2531a62-2f4d-4e73-a7da-0a31b077d76f" providerId="ADAL" clId="{BE6EA4A7-8AD4-4411-85EB-9EF4E2D48C3F}" dt="2021-05-11T12:56:21.223" v="5424" actId="478"/>
          <ac:picMkLst>
            <pc:docMk/>
            <pc:sldMk cId="1118314326" sldId="349"/>
            <ac:picMk id="8198" creationId="{040856EA-719E-402E-9A1C-3E6CFDA1D7A1}"/>
          </ac:picMkLst>
        </pc:picChg>
      </pc:sldChg>
      <pc:sldChg chg="addSp delSp modSp new add del mod ord modClrScheme chgLayout">
        <pc:chgData name="Gerjan de Ruiter" userId="a2531a62-2f4d-4e73-a7da-0a31b077d76f" providerId="ADAL" clId="{BE6EA4A7-8AD4-4411-85EB-9EF4E2D48C3F}" dt="2021-05-11T13:02:43.910" v="5632" actId="47"/>
        <pc:sldMkLst>
          <pc:docMk/>
          <pc:sldMk cId="3903198963" sldId="350"/>
        </pc:sldMkLst>
        <pc:spChg chg="del mod ord">
          <ac:chgData name="Gerjan de Ruiter" userId="a2531a62-2f4d-4e73-a7da-0a31b077d76f" providerId="ADAL" clId="{BE6EA4A7-8AD4-4411-85EB-9EF4E2D48C3F}" dt="2021-04-21T12:54:33.867" v="4111" actId="700"/>
          <ac:spMkLst>
            <pc:docMk/>
            <pc:sldMk cId="3903198963" sldId="350"/>
            <ac:spMk id="2" creationId="{AC5B7162-9953-4FDB-9A50-7FB54626A080}"/>
          </ac:spMkLst>
        </pc:spChg>
        <pc:spChg chg="del mod ord">
          <ac:chgData name="Gerjan de Ruiter" userId="a2531a62-2f4d-4e73-a7da-0a31b077d76f" providerId="ADAL" clId="{BE6EA4A7-8AD4-4411-85EB-9EF4E2D48C3F}" dt="2021-04-21T12:54:33.867" v="4111" actId="700"/>
          <ac:spMkLst>
            <pc:docMk/>
            <pc:sldMk cId="3903198963" sldId="350"/>
            <ac:spMk id="3" creationId="{FC833B33-8841-43CF-BDAA-E78892A6CAB8}"/>
          </ac:spMkLst>
        </pc:spChg>
        <pc:spChg chg="del">
          <ac:chgData name="Gerjan de Ruiter" userId="a2531a62-2f4d-4e73-a7da-0a31b077d76f" providerId="ADAL" clId="{BE6EA4A7-8AD4-4411-85EB-9EF4E2D48C3F}" dt="2021-04-21T12:54:33.867" v="4111" actId="700"/>
          <ac:spMkLst>
            <pc:docMk/>
            <pc:sldMk cId="3903198963" sldId="350"/>
            <ac:spMk id="4" creationId="{4702EBD7-4460-4565-B441-768761DE5384}"/>
          </ac:spMkLst>
        </pc:spChg>
        <pc:spChg chg="add mod ord">
          <ac:chgData name="Gerjan de Ruiter" userId="a2531a62-2f4d-4e73-a7da-0a31b077d76f" providerId="ADAL" clId="{BE6EA4A7-8AD4-4411-85EB-9EF4E2D48C3F}" dt="2021-04-21T13:00:53.008" v="4347" actId="122"/>
          <ac:spMkLst>
            <pc:docMk/>
            <pc:sldMk cId="3903198963" sldId="350"/>
            <ac:spMk id="5" creationId="{5B0CEF74-3C7F-4B89-A795-C8451893A36E}"/>
          </ac:spMkLst>
        </pc:spChg>
        <pc:spChg chg="add del mod ord">
          <ac:chgData name="Gerjan de Ruiter" userId="a2531a62-2f4d-4e73-a7da-0a31b077d76f" providerId="ADAL" clId="{BE6EA4A7-8AD4-4411-85EB-9EF4E2D48C3F}" dt="2021-04-21T12:54:35.052" v="4112" actId="22"/>
          <ac:spMkLst>
            <pc:docMk/>
            <pc:sldMk cId="3903198963" sldId="350"/>
            <ac:spMk id="6" creationId="{08B553A9-5748-424B-9870-778026EB9939}"/>
          </ac:spMkLst>
        </pc:spChg>
        <pc:picChg chg="add mod ord modCrop">
          <ac:chgData name="Gerjan de Ruiter" userId="a2531a62-2f4d-4e73-a7da-0a31b077d76f" providerId="ADAL" clId="{BE6EA4A7-8AD4-4411-85EB-9EF4E2D48C3F}" dt="2021-04-21T12:55:01.320" v="4120" actId="1076"/>
          <ac:picMkLst>
            <pc:docMk/>
            <pc:sldMk cId="3903198963" sldId="350"/>
            <ac:picMk id="8" creationId="{C0A33018-334C-475B-BD65-0C35CAFD0AE5}"/>
          </ac:picMkLst>
        </pc:picChg>
      </pc:sldChg>
      <pc:sldChg chg="modSp new del mod">
        <pc:chgData name="Gerjan de Ruiter" userId="a2531a62-2f4d-4e73-a7da-0a31b077d76f" providerId="ADAL" clId="{BE6EA4A7-8AD4-4411-85EB-9EF4E2D48C3F}" dt="2021-05-11T12:55:54.676" v="5391" actId="680"/>
        <pc:sldMkLst>
          <pc:docMk/>
          <pc:sldMk cId="3956933337" sldId="350"/>
        </pc:sldMkLst>
        <pc:spChg chg="mod">
          <ac:chgData name="Gerjan de Ruiter" userId="a2531a62-2f4d-4e73-a7da-0a31b077d76f" providerId="ADAL" clId="{BE6EA4A7-8AD4-4411-85EB-9EF4E2D48C3F}" dt="2021-05-11T12:55:54.392" v="5390"/>
          <ac:spMkLst>
            <pc:docMk/>
            <pc:sldMk cId="3956933337" sldId="350"/>
            <ac:spMk id="2" creationId="{AA6F0468-B8F7-4ABA-B423-46DE00A4738E}"/>
          </ac:spMkLst>
        </pc:spChg>
        <pc:spChg chg="mod">
          <ac:chgData name="Gerjan de Ruiter" userId="a2531a62-2f4d-4e73-a7da-0a31b077d76f" providerId="ADAL" clId="{BE6EA4A7-8AD4-4411-85EB-9EF4E2D48C3F}" dt="2021-05-11T12:55:53.977" v="5389"/>
          <ac:spMkLst>
            <pc:docMk/>
            <pc:sldMk cId="3956933337" sldId="350"/>
            <ac:spMk id="4" creationId="{B323BE9D-22D8-4B81-AEF4-404946A06A0C}"/>
          </ac:spMkLst>
        </pc:spChg>
      </pc:sldChg>
      <pc:sldChg chg="addSp delSp modSp new mod modNotesTx">
        <pc:chgData name="Gerjan de Ruiter" userId="a2531a62-2f4d-4e73-a7da-0a31b077d76f" providerId="ADAL" clId="{BE6EA4A7-8AD4-4411-85EB-9EF4E2D48C3F}" dt="2021-05-12T08:41:40.557" v="6450" actId="27636"/>
        <pc:sldMkLst>
          <pc:docMk/>
          <pc:sldMk cId="2648278028" sldId="351"/>
        </pc:sldMkLst>
        <pc:spChg chg="mod">
          <ac:chgData name="Gerjan de Ruiter" userId="a2531a62-2f4d-4e73-a7da-0a31b077d76f" providerId="ADAL" clId="{BE6EA4A7-8AD4-4411-85EB-9EF4E2D48C3F}" dt="2021-05-11T12:56:10.989" v="5422" actId="20577"/>
          <ac:spMkLst>
            <pc:docMk/>
            <pc:sldMk cId="2648278028" sldId="351"/>
            <ac:spMk id="2" creationId="{8C6F7301-8896-4D7E-969D-A16543FF9889}"/>
          </ac:spMkLst>
        </pc:spChg>
        <pc:spChg chg="del">
          <ac:chgData name="Gerjan de Ruiter" userId="a2531a62-2f4d-4e73-a7da-0a31b077d76f" providerId="ADAL" clId="{BE6EA4A7-8AD4-4411-85EB-9EF4E2D48C3F}" dt="2021-05-11T13:09:04.333" v="5923"/>
          <ac:spMkLst>
            <pc:docMk/>
            <pc:sldMk cId="2648278028" sldId="351"/>
            <ac:spMk id="3" creationId="{41888084-2E28-4FA9-8DEC-3C9AFB7ACD74}"/>
          </ac:spMkLst>
        </pc:spChg>
        <pc:spChg chg="mod">
          <ac:chgData name="Gerjan de Ruiter" userId="a2531a62-2f4d-4e73-a7da-0a31b077d76f" providerId="ADAL" clId="{BE6EA4A7-8AD4-4411-85EB-9EF4E2D48C3F}" dt="2021-05-12T08:41:40.557" v="6450" actId="27636"/>
          <ac:spMkLst>
            <pc:docMk/>
            <pc:sldMk cId="2648278028" sldId="351"/>
            <ac:spMk id="4" creationId="{D122ED1F-9EC1-4D7F-8247-1DD3FA9B02DE}"/>
          </ac:spMkLst>
        </pc:spChg>
        <pc:spChg chg="add del mod">
          <ac:chgData name="Gerjan de Ruiter" userId="a2531a62-2f4d-4e73-a7da-0a31b077d76f" providerId="ADAL" clId="{BE6EA4A7-8AD4-4411-85EB-9EF4E2D48C3F}" dt="2021-05-11T13:09:29.041" v="5925"/>
          <ac:spMkLst>
            <pc:docMk/>
            <pc:sldMk cId="2648278028" sldId="351"/>
            <ac:spMk id="5" creationId="{4A2C60F3-F906-4667-B9E4-FB7258B63E75}"/>
          </ac:spMkLst>
        </pc:spChg>
        <pc:picChg chg="add del mod">
          <ac:chgData name="Gerjan de Ruiter" userId="a2531a62-2f4d-4e73-a7da-0a31b077d76f" providerId="ADAL" clId="{BE6EA4A7-8AD4-4411-85EB-9EF4E2D48C3F}" dt="2021-05-11T13:09:27.143" v="5924" actId="478"/>
          <ac:picMkLst>
            <pc:docMk/>
            <pc:sldMk cId="2648278028" sldId="351"/>
            <ac:picMk id="2050" creationId="{A7224FD8-EE4B-47D4-B1D1-4EAABFE24A37}"/>
          </ac:picMkLst>
        </pc:picChg>
        <pc:picChg chg="add mod">
          <ac:chgData name="Gerjan de Ruiter" userId="a2531a62-2f4d-4e73-a7da-0a31b077d76f" providerId="ADAL" clId="{BE6EA4A7-8AD4-4411-85EB-9EF4E2D48C3F}" dt="2021-05-11T13:09:31.015" v="5926" actId="1076"/>
          <ac:picMkLst>
            <pc:docMk/>
            <pc:sldMk cId="2648278028" sldId="351"/>
            <ac:picMk id="2052" creationId="{DD09DDEB-E0D3-403C-B528-7761BD68F092}"/>
          </ac:picMkLst>
        </pc:picChg>
        <pc:picChg chg="add del mod">
          <ac:chgData name="Gerjan de Ruiter" userId="a2531a62-2f4d-4e73-a7da-0a31b077d76f" providerId="ADAL" clId="{BE6EA4A7-8AD4-4411-85EB-9EF4E2D48C3F}" dt="2021-05-11T13:43:34.255" v="6020"/>
          <ac:picMkLst>
            <pc:docMk/>
            <pc:sldMk cId="2648278028" sldId="351"/>
            <ac:picMk id="2054" creationId="{8F2D40E4-8A2E-4CF1-AAC9-B3F877114A6E}"/>
          </ac:picMkLst>
        </pc:picChg>
        <pc:picChg chg="add mod">
          <ac:chgData name="Gerjan de Ruiter" userId="a2531a62-2f4d-4e73-a7da-0a31b077d76f" providerId="ADAL" clId="{BE6EA4A7-8AD4-4411-85EB-9EF4E2D48C3F}" dt="2021-05-11T13:43:43.232" v="6027" actId="1076"/>
          <ac:picMkLst>
            <pc:docMk/>
            <pc:sldMk cId="2648278028" sldId="351"/>
            <ac:picMk id="2056" creationId="{7D50C582-5A07-45ED-A517-6A188330777F}"/>
          </ac:picMkLst>
        </pc:picChg>
      </pc:sldChg>
      <pc:sldChg chg="addSp delSp modSp new del mod">
        <pc:chgData name="Gerjan de Ruiter" userId="a2531a62-2f4d-4e73-a7da-0a31b077d76f" providerId="ADAL" clId="{BE6EA4A7-8AD4-4411-85EB-9EF4E2D48C3F}" dt="2021-05-11T12:52:47.245" v="5305" actId="47"/>
        <pc:sldMkLst>
          <pc:docMk/>
          <pc:sldMk cId="2702696067" sldId="351"/>
        </pc:sldMkLst>
        <pc:spChg chg="mod">
          <ac:chgData name="Gerjan de Ruiter" userId="a2531a62-2f4d-4e73-a7da-0a31b077d76f" providerId="ADAL" clId="{BE6EA4A7-8AD4-4411-85EB-9EF4E2D48C3F}" dt="2021-05-11T12:50:37.988" v="5132" actId="20577"/>
          <ac:spMkLst>
            <pc:docMk/>
            <pc:sldMk cId="2702696067" sldId="351"/>
            <ac:spMk id="2" creationId="{43B27BC7-A1CA-4956-AFE3-2B8ABC8607EE}"/>
          </ac:spMkLst>
        </pc:spChg>
        <pc:spChg chg="del mod">
          <ac:chgData name="Gerjan de Ruiter" userId="a2531a62-2f4d-4e73-a7da-0a31b077d76f" providerId="ADAL" clId="{BE6EA4A7-8AD4-4411-85EB-9EF4E2D48C3F}" dt="2021-05-11T12:46:12.925" v="5103"/>
          <ac:spMkLst>
            <pc:docMk/>
            <pc:sldMk cId="2702696067" sldId="351"/>
            <ac:spMk id="3" creationId="{16E9DDF3-BB4E-4126-BB75-AF2F66B57677}"/>
          </ac:spMkLst>
        </pc:spChg>
        <pc:spChg chg="mod">
          <ac:chgData name="Gerjan de Ruiter" userId="a2531a62-2f4d-4e73-a7da-0a31b077d76f" providerId="ADAL" clId="{BE6EA4A7-8AD4-4411-85EB-9EF4E2D48C3F}" dt="2021-05-11T12:51:55.302" v="5304" actId="20577"/>
          <ac:spMkLst>
            <pc:docMk/>
            <pc:sldMk cId="2702696067" sldId="351"/>
            <ac:spMk id="4" creationId="{09DF4B52-9CCD-4959-88B6-513FAD0334D8}"/>
          </ac:spMkLst>
        </pc:spChg>
        <pc:spChg chg="add del mod">
          <ac:chgData name="Gerjan de Ruiter" userId="a2531a62-2f4d-4e73-a7da-0a31b077d76f" providerId="ADAL" clId="{BE6EA4A7-8AD4-4411-85EB-9EF4E2D48C3F}" dt="2021-05-11T12:50:29.904" v="5107"/>
          <ac:spMkLst>
            <pc:docMk/>
            <pc:sldMk cId="2702696067" sldId="351"/>
            <ac:spMk id="5" creationId="{7B3AA5DA-6C94-4BC5-8C7D-59BC0A6EAA1B}"/>
          </ac:spMkLst>
        </pc:spChg>
        <pc:picChg chg="add del mod">
          <ac:chgData name="Gerjan de Ruiter" userId="a2531a62-2f4d-4e73-a7da-0a31b077d76f" providerId="ADAL" clId="{BE6EA4A7-8AD4-4411-85EB-9EF4E2D48C3F}" dt="2021-05-11T12:46:17.255" v="5106" actId="478"/>
          <ac:picMkLst>
            <pc:docMk/>
            <pc:sldMk cId="2702696067" sldId="351"/>
            <ac:picMk id="1026" creationId="{DAF116B9-27F1-4352-A244-F3061E760E70}"/>
          </ac:picMkLst>
        </pc:picChg>
        <pc:picChg chg="add mod">
          <ac:chgData name="Gerjan de Ruiter" userId="a2531a62-2f4d-4e73-a7da-0a31b077d76f" providerId="ADAL" clId="{BE6EA4A7-8AD4-4411-85EB-9EF4E2D48C3F}" dt="2021-05-11T12:50:29.904" v="5107"/>
          <ac:picMkLst>
            <pc:docMk/>
            <pc:sldMk cId="2702696067" sldId="351"/>
            <ac:picMk id="1028" creationId="{6FA1A4AE-B41A-4F4D-8DD8-D0006C88970B}"/>
          </ac:picMkLst>
        </pc:picChg>
      </pc:sldChg>
      <pc:sldChg chg="modSp add">
        <pc:chgData name="Gerjan de Ruiter" userId="a2531a62-2f4d-4e73-a7da-0a31b077d76f" providerId="ADAL" clId="{BE6EA4A7-8AD4-4411-85EB-9EF4E2D48C3F}" dt="2021-05-12T07:11:30.123" v="6404" actId="1076"/>
        <pc:sldMkLst>
          <pc:docMk/>
          <pc:sldMk cId="2695178424" sldId="352"/>
        </pc:sldMkLst>
        <pc:picChg chg="mod">
          <ac:chgData name="Gerjan de Ruiter" userId="a2531a62-2f4d-4e73-a7da-0a31b077d76f" providerId="ADAL" clId="{BE6EA4A7-8AD4-4411-85EB-9EF4E2D48C3F}" dt="2021-05-12T07:11:30.123" v="6404" actId="1076"/>
          <ac:picMkLst>
            <pc:docMk/>
            <pc:sldMk cId="2695178424" sldId="352"/>
            <ac:picMk id="5" creationId="{38D86C39-D083-47F1-B525-E570CCBE1C5F}"/>
          </ac:picMkLst>
        </pc:picChg>
      </pc:sldChg>
      <pc:sldChg chg="addSp delSp modSp new mod modClrScheme chgLayout">
        <pc:chgData name="Gerjan de Ruiter" userId="a2531a62-2f4d-4e73-a7da-0a31b077d76f" providerId="ADAL" clId="{BE6EA4A7-8AD4-4411-85EB-9EF4E2D48C3F}" dt="2021-05-12T07:04:55.734" v="6403" actId="5793"/>
        <pc:sldMkLst>
          <pc:docMk/>
          <pc:sldMk cId="4098290990" sldId="353"/>
        </pc:sldMkLst>
        <pc:spChg chg="mod">
          <ac:chgData name="Gerjan de Ruiter" userId="a2531a62-2f4d-4e73-a7da-0a31b077d76f" providerId="ADAL" clId="{BE6EA4A7-8AD4-4411-85EB-9EF4E2D48C3F}" dt="2021-05-12T07:02:44.014" v="6333" actId="26606"/>
          <ac:spMkLst>
            <pc:docMk/>
            <pc:sldMk cId="4098290990" sldId="353"/>
            <ac:spMk id="2" creationId="{21AF2EC1-53D3-4507-B9A8-FDAC79E0F09D}"/>
          </ac:spMkLst>
        </pc:spChg>
        <pc:spChg chg="del">
          <ac:chgData name="Gerjan de Ruiter" userId="a2531a62-2f4d-4e73-a7da-0a31b077d76f" providerId="ADAL" clId="{BE6EA4A7-8AD4-4411-85EB-9EF4E2D48C3F}" dt="2021-05-12T07:01:40.689" v="6326"/>
          <ac:spMkLst>
            <pc:docMk/>
            <pc:sldMk cId="4098290990" sldId="353"/>
            <ac:spMk id="3" creationId="{4CD1E9EE-0C76-4577-8FF3-3A3D2E8B4311}"/>
          </ac:spMkLst>
        </pc:spChg>
        <pc:spChg chg="mod">
          <ac:chgData name="Gerjan de Ruiter" userId="a2531a62-2f4d-4e73-a7da-0a31b077d76f" providerId="ADAL" clId="{BE6EA4A7-8AD4-4411-85EB-9EF4E2D48C3F}" dt="2021-05-12T07:04:55.734" v="6403" actId="5793"/>
          <ac:spMkLst>
            <pc:docMk/>
            <pc:sldMk cId="4098290990" sldId="353"/>
            <ac:spMk id="4" creationId="{2D037498-E02C-4031-94DA-40F32EB2547C}"/>
          </ac:spMkLst>
        </pc:spChg>
        <pc:spChg chg="add del mod">
          <ac:chgData name="Gerjan de Ruiter" userId="a2531a62-2f4d-4e73-a7da-0a31b077d76f" providerId="ADAL" clId="{BE6EA4A7-8AD4-4411-85EB-9EF4E2D48C3F}" dt="2021-05-12T07:02:39.642" v="6330"/>
          <ac:spMkLst>
            <pc:docMk/>
            <pc:sldMk cId="4098290990" sldId="353"/>
            <ac:spMk id="5" creationId="{8DBAAC40-0FA8-4E18-BD99-6E7FF636E8EA}"/>
          </ac:spMkLst>
        </pc:spChg>
        <pc:picChg chg="add del mod">
          <ac:chgData name="Gerjan de Ruiter" userId="a2531a62-2f4d-4e73-a7da-0a31b077d76f" providerId="ADAL" clId="{BE6EA4A7-8AD4-4411-85EB-9EF4E2D48C3F}" dt="2021-05-12T07:01:48.691" v="6329" actId="478"/>
          <ac:picMkLst>
            <pc:docMk/>
            <pc:sldMk cId="4098290990" sldId="353"/>
            <ac:picMk id="3074" creationId="{E01EC8A3-CCD8-4E9D-8BBD-F8DD8074AC77}"/>
          </ac:picMkLst>
        </pc:picChg>
        <pc:picChg chg="add mod">
          <ac:chgData name="Gerjan de Ruiter" userId="a2531a62-2f4d-4e73-a7da-0a31b077d76f" providerId="ADAL" clId="{BE6EA4A7-8AD4-4411-85EB-9EF4E2D48C3F}" dt="2021-05-12T07:02:58.246" v="6344" actId="1076"/>
          <ac:picMkLst>
            <pc:docMk/>
            <pc:sldMk cId="4098290990" sldId="353"/>
            <ac:picMk id="3076" creationId="{4C9C4FC9-12DB-47F4-A4DB-98D4A9D3938A}"/>
          </ac:picMkLst>
        </pc:picChg>
      </pc:sldChg>
      <pc:sldChg chg="addSp delSp modSp new mod modClrScheme chgLayout">
        <pc:chgData name="Gerjan de Ruiter" userId="a2531a62-2f4d-4e73-a7da-0a31b077d76f" providerId="ADAL" clId="{BE6EA4A7-8AD4-4411-85EB-9EF4E2D48C3F}" dt="2021-05-12T07:27:27.600" v="6440" actId="1076"/>
        <pc:sldMkLst>
          <pc:docMk/>
          <pc:sldMk cId="565538256" sldId="354"/>
        </pc:sldMkLst>
        <pc:spChg chg="del mod ord">
          <ac:chgData name="Gerjan de Ruiter" userId="a2531a62-2f4d-4e73-a7da-0a31b077d76f" providerId="ADAL" clId="{BE6EA4A7-8AD4-4411-85EB-9EF4E2D48C3F}" dt="2021-05-12T07:25:11.228" v="6407" actId="700"/>
          <ac:spMkLst>
            <pc:docMk/>
            <pc:sldMk cId="565538256" sldId="354"/>
            <ac:spMk id="2" creationId="{96B6F329-8064-4A61-A1B3-AD8762814CB4}"/>
          </ac:spMkLst>
        </pc:spChg>
        <pc:spChg chg="del mod ord">
          <ac:chgData name="Gerjan de Ruiter" userId="a2531a62-2f4d-4e73-a7da-0a31b077d76f" providerId="ADAL" clId="{BE6EA4A7-8AD4-4411-85EB-9EF4E2D48C3F}" dt="2021-05-12T07:25:11.228" v="6407" actId="700"/>
          <ac:spMkLst>
            <pc:docMk/>
            <pc:sldMk cId="565538256" sldId="354"/>
            <ac:spMk id="3" creationId="{E7FC5FF4-15BA-4DF6-86F8-5614DFD36E22}"/>
          </ac:spMkLst>
        </pc:spChg>
        <pc:spChg chg="add del mod ord">
          <ac:chgData name="Gerjan de Ruiter" userId="a2531a62-2f4d-4e73-a7da-0a31b077d76f" providerId="ADAL" clId="{BE6EA4A7-8AD4-4411-85EB-9EF4E2D48C3F}" dt="2021-05-12T07:25:30.353" v="6413" actId="478"/>
          <ac:spMkLst>
            <pc:docMk/>
            <pc:sldMk cId="565538256" sldId="354"/>
            <ac:spMk id="4" creationId="{CD1F377A-F88A-4B49-B942-93550FBC2B9D}"/>
          </ac:spMkLst>
        </pc:spChg>
        <pc:spChg chg="add del mod ord">
          <ac:chgData name="Gerjan de Ruiter" userId="a2531a62-2f4d-4e73-a7da-0a31b077d76f" providerId="ADAL" clId="{BE6EA4A7-8AD4-4411-85EB-9EF4E2D48C3F}" dt="2021-05-12T07:26:28.041" v="6420" actId="22"/>
          <ac:spMkLst>
            <pc:docMk/>
            <pc:sldMk cId="565538256" sldId="354"/>
            <ac:spMk id="5" creationId="{CEF551B4-12E4-40A7-AE73-4D53FFBF14FA}"/>
          </ac:spMkLst>
        </pc:spChg>
        <pc:spChg chg="add del mod ord">
          <ac:chgData name="Gerjan de Ruiter" userId="a2531a62-2f4d-4e73-a7da-0a31b077d76f" providerId="ADAL" clId="{BE6EA4A7-8AD4-4411-85EB-9EF4E2D48C3F}" dt="2021-05-12T07:25:13.306" v="6408" actId="22"/>
          <ac:spMkLst>
            <pc:docMk/>
            <pc:sldMk cId="565538256" sldId="354"/>
            <ac:spMk id="6" creationId="{287EB05C-AAC4-4962-BA90-EA1AF51BE7D6}"/>
          </ac:spMkLst>
        </pc:spChg>
        <pc:picChg chg="add mod ord modCrop">
          <ac:chgData name="Gerjan de Ruiter" userId="a2531a62-2f4d-4e73-a7da-0a31b077d76f" providerId="ADAL" clId="{BE6EA4A7-8AD4-4411-85EB-9EF4E2D48C3F}" dt="2021-05-12T07:27:27.600" v="6440" actId="1076"/>
          <ac:picMkLst>
            <pc:docMk/>
            <pc:sldMk cId="565538256" sldId="354"/>
            <ac:picMk id="8" creationId="{D6110035-B78F-457C-9BFA-8CD928D9E959}"/>
          </ac:picMkLst>
        </pc:picChg>
        <pc:picChg chg="add mod ord modCrop">
          <ac:chgData name="Gerjan de Ruiter" userId="a2531a62-2f4d-4e73-a7da-0a31b077d76f" providerId="ADAL" clId="{BE6EA4A7-8AD4-4411-85EB-9EF4E2D48C3F}" dt="2021-05-12T07:27:24.966" v="6438" actId="1076"/>
          <ac:picMkLst>
            <pc:docMk/>
            <pc:sldMk cId="565538256" sldId="354"/>
            <ac:picMk id="10" creationId="{C82A134B-E38F-4AF5-9C23-82282D897FE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10D44F-F8E7-4C4A-A1F0-5D7861AA13F4}" type="datetimeFigureOut">
              <a:rPr lang="nl-NL" smtClean="0"/>
              <a:t>12-5-2021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8F61BD-1B2D-4DF3-AEB9-1B0CA2E8D171}" type="slidenum">
              <a:rPr lang="nl-NL" smtClean="0"/>
              <a:t>‹nr.›</a:t>
            </a:fld>
            <a:endParaRPr lang="nl-NL"/>
          </a:p>
        </p:txBody>
      </p:sp>
    </p:spTree>
    <p:extLst>
      <p:ext uri="{BB962C8B-B14F-4D97-AF65-F5344CB8AC3E}">
        <p14:creationId xmlns:p14="http://schemas.microsoft.com/office/powerpoint/2010/main" val="4025824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98F61BD-1B2D-4DF3-AEB9-1B0CA2E8D171}" type="slidenum">
              <a:rPr lang="nl-NL" smtClean="0"/>
              <a:t>2</a:t>
            </a:fld>
            <a:endParaRPr lang="nl-NL"/>
          </a:p>
        </p:txBody>
      </p:sp>
    </p:spTree>
    <p:extLst>
      <p:ext uri="{BB962C8B-B14F-4D97-AF65-F5344CB8AC3E}">
        <p14:creationId xmlns:p14="http://schemas.microsoft.com/office/powerpoint/2010/main" val="3009448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Uit het verleden is gebleken dat exoten vaak een negatieve impact kunnen hebben op organisme die al leefde in het desbetreffende gebied. </a:t>
            </a:r>
          </a:p>
        </p:txBody>
      </p:sp>
      <p:sp>
        <p:nvSpPr>
          <p:cNvPr id="4" name="Tijdelijke aanduiding voor dianummer 3"/>
          <p:cNvSpPr>
            <a:spLocks noGrp="1"/>
          </p:cNvSpPr>
          <p:nvPr>
            <p:ph type="sldNum" sz="quarter" idx="5"/>
          </p:nvPr>
        </p:nvSpPr>
        <p:spPr/>
        <p:txBody>
          <a:bodyPr/>
          <a:lstStyle/>
          <a:p>
            <a:fld id="{598F61BD-1B2D-4DF3-AEB9-1B0CA2E8D171}" type="slidenum">
              <a:rPr lang="nl-NL" smtClean="0"/>
              <a:t>14</a:t>
            </a:fld>
            <a:endParaRPr lang="nl-NL"/>
          </a:p>
        </p:txBody>
      </p:sp>
    </p:spTree>
    <p:extLst>
      <p:ext uri="{BB962C8B-B14F-4D97-AF65-F5344CB8AC3E}">
        <p14:creationId xmlns:p14="http://schemas.microsoft.com/office/powerpoint/2010/main" val="865438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rtl="0" fontAlgn="base"/>
            <a:r>
              <a:rPr lang="nl-NL" sz="1800" b="1" i="0" dirty="0">
                <a:solidFill>
                  <a:srgbClr val="000000"/>
                </a:solidFill>
                <a:effectLst/>
                <a:latin typeface="Arial" panose="020B0604020202020204" pitchFamily="34" charset="0"/>
              </a:rPr>
              <a:t>Tijd:</a:t>
            </a:r>
            <a:r>
              <a:rPr lang="nl-NL" sz="1800" b="0" i="0" dirty="0">
                <a:solidFill>
                  <a:srgbClr val="000000"/>
                </a:solidFill>
                <a:effectLst/>
                <a:latin typeface="Arial" panose="020B0604020202020204" pitchFamily="34" charset="0"/>
              </a:rPr>
              <a:t> 10 minuten </a:t>
            </a:r>
            <a:endParaRPr lang="nl-NL" b="0" i="0" dirty="0">
              <a:solidFill>
                <a:srgbClr val="000000"/>
              </a:solidFill>
              <a:effectLst/>
              <a:latin typeface="Segoe UI" panose="020B0502040204020203" pitchFamily="34" charset="0"/>
            </a:endParaRPr>
          </a:p>
          <a:p>
            <a:pPr algn="l" rtl="0" fontAlgn="base"/>
            <a:r>
              <a:rPr lang="nl-NL" sz="1800" b="1" i="0" dirty="0">
                <a:solidFill>
                  <a:srgbClr val="000000"/>
                </a:solidFill>
                <a:effectLst/>
                <a:latin typeface="Arial" panose="020B0604020202020204" pitchFamily="34" charset="0"/>
              </a:rPr>
              <a:t>Hoe:</a:t>
            </a:r>
            <a:r>
              <a:rPr lang="nl-NL" sz="1800" b="0" i="0" dirty="0">
                <a:solidFill>
                  <a:srgbClr val="000000"/>
                </a:solidFill>
                <a:effectLst/>
                <a:latin typeface="Arial" panose="020B0604020202020204" pitchFamily="34" charset="0"/>
              </a:rPr>
              <a:t> In groepen(max 4 personen); gewenste/interessantste  specialisatie  </a:t>
            </a:r>
            <a:endParaRPr lang="nl-NL" b="0" i="0" dirty="0">
              <a:solidFill>
                <a:srgbClr val="000000"/>
              </a:solidFill>
              <a:effectLst/>
              <a:latin typeface="Segoe UI" panose="020B0502040204020203" pitchFamily="34" charset="0"/>
            </a:endParaRPr>
          </a:p>
          <a:p>
            <a:pPr algn="l" rtl="0" fontAlgn="base"/>
            <a:r>
              <a:rPr lang="nl-NL" sz="1800" b="1" i="0" dirty="0">
                <a:solidFill>
                  <a:srgbClr val="000000"/>
                </a:solidFill>
                <a:effectLst/>
                <a:latin typeface="Arial" panose="020B0604020202020204" pitchFamily="34" charset="0"/>
              </a:rPr>
              <a:t>Hulp:</a:t>
            </a:r>
            <a:r>
              <a:rPr lang="nl-NL" sz="1800" b="0" i="0" dirty="0">
                <a:solidFill>
                  <a:srgbClr val="000000"/>
                </a:solidFill>
                <a:effectLst/>
                <a:latin typeface="Arial" panose="020B0604020202020204" pitchFamily="34" charset="0"/>
              </a:rPr>
              <a:t> Internet, wikiwijs theorie, elkaar en docent </a:t>
            </a:r>
            <a:endParaRPr lang="nl-NL" b="0" i="0" dirty="0">
              <a:solidFill>
                <a:srgbClr val="000000"/>
              </a:solidFill>
              <a:effectLst/>
              <a:latin typeface="Segoe UI" panose="020B0502040204020203" pitchFamily="34" charset="0"/>
            </a:endParaRPr>
          </a:p>
          <a:p>
            <a:pPr algn="l" rtl="0" fontAlgn="base"/>
            <a:r>
              <a:rPr lang="nl-NL" sz="1800" b="1" i="0" dirty="0">
                <a:solidFill>
                  <a:srgbClr val="000000"/>
                </a:solidFill>
                <a:effectLst/>
                <a:latin typeface="Arial" panose="020B0604020202020204" pitchFamily="34" charset="0"/>
              </a:rPr>
              <a:t>Resultaat:</a:t>
            </a:r>
            <a:r>
              <a:rPr lang="nl-NL" sz="1800" b="0" i="0" dirty="0">
                <a:solidFill>
                  <a:srgbClr val="000000"/>
                </a:solidFill>
                <a:effectLst/>
                <a:latin typeface="Arial" panose="020B0604020202020204" pitchFamily="34" charset="0"/>
              </a:rPr>
              <a:t> woordspin/brainstorm met daarop de volgende vragen beantwoord: </a:t>
            </a:r>
            <a:endParaRPr lang="nl-NL" b="0" i="0" dirty="0">
              <a:solidFill>
                <a:srgbClr val="000000"/>
              </a:solidFill>
              <a:effectLst/>
              <a:latin typeface="Segoe UI" panose="020B0502040204020203" pitchFamily="34" charset="0"/>
            </a:endParaRPr>
          </a:p>
          <a:p>
            <a:pPr algn="l" rtl="0" fontAlgn="base"/>
            <a:r>
              <a:rPr lang="nl-NL" sz="1800" b="1" i="0" dirty="0">
                <a:solidFill>
                  <a:srgbClr val="000000"/>
                </a:solidFill>
                <a:effectLst/>
                <a:latin typeface="Arial" panose="020B0604020202020204" pitchFamily="34" charset="0"/>
              </a:rPr>
              <a:t>-</a:t>
            </a:r>
            <a:r>
              <a:rPr lang="nl-NL" sz="1800" b="0" i="0" dirty="0">
                <a:solidFill>
                  <a:srgbClr val="000000"/>
                </a:solidFill>
                <a:effectLst/>
                <a:latin typeface="Arial" panose="020B0604020202020204" pitchFamily="34" charset="0"/>
              </a:rPr>
              <a:t> Wat is de invloed/effecten van biodiversiteit op de specialisatie </a:t>
            </a:r>
            <a:endParaRPr lang="nl-NL" b="0" i="0" dirty="0">
              <a:solidFill>
                <a:srgbClr val="000000"/>
              </a:solidFill>
              <a:effectLst/>
              <a:latin typeface="Segoe UI" panose="020B0502040204020203" pitchFamily="34" charset="0"/>
            </a:endParaRPr>
          </a:p>
          <a:p>
            <a:pPr algn="l" rtl="0" fontAlgn="base"/>
            <a:r>
              <a:rPr lang="nl-NL" sz="1800" b="1" i="0" dirty="0">
                <a:solidFill>
                  <a:srgbClr val="000000"/>
                </a:solidFill>
                <a:effectLst/>
                <a:latin typeface="Arial" panose="020B0604020202020204" pitchFamily="34" charset="0"/>
              </a:rPr>
              <a:t>-</a:t>
            </a:r>
            <a:r>
              <a:rPr lang="nl-NL" sz="1800" b="0" i="0" dirty="0">
                <a:solidFill>
                  <a:srgbClr val="000000"/>
                </a:solidFill>
                <a:effectLst/>
                <a:latin typeface="Arial" panose="020B0604020202020204" pitchFamily="34" charset="0"/>
              </a:rPr>
              <a:t> Hoe kan het vakgebied/specialisatie rekening houden met biodiversiteit en het bevorderen hiervan </a:t>
            </a:r>
            <a:endParaRPr lang="nl-NL" b="0" i="0" dirty="0">
              <a:solidFill>
                <a:srgbClr val="000000"/>
              </a:solidFill>
              <a:effectLst/>
              <a:latin typeface="Segoe UI" panose="020B0502040204020203" pitchFamily="34" charset="0"/>
            </a:endParaRPr>
          </a:p>
          <a:p>
            <a:pPr algn="l" rtl="0" fontAlgn="base"/>
            <a:r>
              <a:rPr lang="nl-NL" sz="1800" b="1" i="0" dirty="0">
                <a:solidFill>
                  <a:srgbClr val="000000"/>
                </a:solidFill>
                <a:effectLst/>
                <a:latin typeface="Arial" panose="020B0604020202020204" pitchFamily="34" charset="0"/>
              </a:rPr>
              <a:t>Klaar:</a:t>
            </a:r>
            <a:r>
              <a:rPr lang="nl-NL" sz="1800" b="0" i="0" dirty="0">
                <a:solidFill>
                  <a:srgbClr val="000000"/>
                </a:solidFill>
                <a:effectLst/>
                <a:latin typeface="Arial" panose="020B0604020202020204" pitchFamily="34" charset="0"/>
              </a:rPr>
              <a:t> IBS, verantwoordingsdocument etc. etc. </a:t>
            </a:r>
            <a:r>
              <a:rPr lang="nl-NL" sz="1800" b="0" i="0" dirty="0">
                <a:solidFill>
                  <a:srgbClr val="000000"/>
                </a:solidFill>
                <a:effectLst/>
                <a:latin typeface="WordVisiCarriageReturn_MSFontService"/>
              </a:rPr>
              <a:t> </a:t>
            </a:r>
            <a:br>
              <a:rPr lang="nl-NL" sz="1800" b="0" i="0" dirty="0">
                <a:solidFill>
                  <a:srgbClr val="000000"/>
                </a:solidFill>
                <a:effectLst/>
                <a:latin typeface="WordVisiCarriageReturn_MSFontService"/>
              </a:rPr>
            </a:br>
            <a:r>
              <a:rPr lang="nl-NL" sz="1800" b="1" i="0" dirty="0">
                <a:solidFill>
                  <a:srgbClr val="000000"/>
                </a:solidFill>
                <a:effectLst/>
                <a:latin typeface="Arial" panose="020B0604020202020204" pitchFamily="34" charset="0"/>
              </a:rPr>
              <a:t>Wat:</a:t>
            </a:r>
            <a:r>
              <a:rPr lang="nl-NL" sz="1800" b="0" i="0" dirty="0">
                <a:solidFill>
                  <a:srgbClr val="000000"/>
                </a:solidFill>
                <a:effectLst/>
                <a:latin typeface="Arial" panose="020B0604020202020204" pitchFamily="34" charset="0"/>
              </a:rPr>
              <a:t> Beantwoord met elkaar de vragen, hierdoor wordt er een overzicht gemaakt van het nut van biodiversiteit voor de verschillende specialisaties </a:t>
            </a:r>
            <a:endParaRPr lang="nl-NL" b="0" i="0" dirty="0">
              <a:solidFill>
                <a:srgbClr val="000000"/>
              </a:solidFill>
              <a:effectLst/>
              <a:latin typeface="Segoe UI" panose="020B0502040204020203" pitchFamily="34" charset="0"/>
            </a:endParaRPr>
          </a:p>
          <a:p>
            <a:endParaRPr lang="nl-NL" dirty="0"/>
          </a:p>
        </p:txBody>
      </p:sp>
      <p:sp>
        <p:nvSpPr>
          <p:cNvPr id="4" name="Tijdelijke aanduiding voor dianummer 3"/>
          <p:cNvSpPr>
            <a:spLocks noGrp="1"/>
          </p:cNvSpPr>
          <p:nvPr>
            <p:ph type="sldNum" sz="quarter" idx="5"/>
          </p:nvPr>
        </p:nvSpPr>
        <p:spPr/>
        <p:txBody>
          <a:bodyPr/>
          <a:lstStyle/>
          <a:p>
            <a:fld id="{598F61BD-1B2D-4DF3-AEB9-1B0CA2E8D171}" type="slidenum">
              <a:rPr lang="nl-NL" smtClean="0"/>
              <a:t>15</a:t>
            </a:fld>
            <a:endParaRPr lang="nl-NL"/>
          </a:p>
        </p:txBody>
      </p:sp>
    </p:spTree>
    <p:extLst>
      <p:ext uri="{BB962C8B-B14F-4D97-AF65-F5344CB8AC3E}">
        <p14:creationId xmlns:p14="http://schemas.microsoft.com/office/powerpoint/2010/main" val="3139641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Periode 2, leerjaar 2; zijn de intellectuele, financiële en materiele waarde aanbod gekomen.</a:t>
            </a:r>
          </a:p>
          <a:p>
            <a:r>
              <a:rPr lang="nl-NL" dirty="0"/>
              <a:t>Deze periode worden de natuurlijke, intellectuele, sociaal-relationele en menselijke waarde besproken en behandeld. </a:t>
            </a:r>
          </a:p>
        </p:txBody>
      </p:sp>
      <p:sp>
        <p:nvSpPr>
          <p:cNvPr id="4" name="Tijdelijke aanduiding voor dianummer 3"/>
          <p:cNvSpPr>
            <a:spLocks noGrp="1"/>
          </p:cNvSpPr>
          <p:nvPr>
            <p:ph type="sldNum" sz="quarter" idx="5"/>
          </p:nvPr>
        </p:nvSpPr>
        <p:spPr/>
        <p:txBody>
          <a:bodyPr/>
          <a:lstStyle/>
          <a:p>
            <a:fld id="{AF3303AD-3C82-4B6B-9D4F-ED46C6E3FCE9}" type="slidenum">
              <a:rPr lang="nl-NL" smtClean="0"/>
              <a:t>4</a:t>
            </a:fld>
            <a:endParaRPr lang="nl-NL"/>
          </a:p>
        </p:txBody>
      </p:sp>
    </p:spTree>
    <p:extLst>
      <p:ext uri="{BB962C8B-B14F-4D97-AF65-F5344CB8AC3E}">
        <p14:creationId xmlns:p14="http://schemas.microsoft.com/office/powerpoint/2010/main" val="1945712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fontAlgn="base"/>
            <a:r>
              <a:rPr lang="nl-NL" b="1" i="0" dirty="0">
                <a:solidFill>
                  <a:srgbClr val="000000"/>
                </a:solidFill>
                <a:effectLst/>
                <a:latin typeface="RijksoverheidSansHeading"/>
              </a:rPr>
              <a:t>Biodiversiteit is een veelomvattend begrip</a:t>
            </a:r>
          </a:p>
          <a:p>
            <a:pPr algn="l" fontAlgn="base"/>
            <a:r>
              <a:rPr lang="nl-NL" b="0" i="0" dirty="0">
                <a:solidFill>
                  <a:srgbClr val="000000"/>
                </a:solidFill>
                <a:effectLst/>
                <a:latin typeface="RijksoverheidSansText"/>
              </a:rPr>
              <a:t>Biodiversiteit is de term die wordt gebruikt om de verscheidenheid van het leven op aarde aan te duiden. Het gaat om de verschillende soorten planten, dieren, micro-organismen en schimmels, het genetisch materiaal dat zij bevatten, de levensgemeenschappen die zij vormen en de ecosystemen waarin zij leven. De nadruk in het begrip ligt veelal op de diversiteit aan genen, soorten en ecosystemen als zodanig en minder op de natuurlijke processen die het voorkomen van soorten sturen en de structuren die zij vormen (denk bijvoorbeeld aan schelpenbanken). Biodiversiteit is een samenvoeging van de woorden 'biologisch' en 'diversiteit'. De begrippen biodiversiteit en natuur worden regelmatig als synoniemen gebruikt. 'Natuur' heeft echter doorgaans een ruimere betekenis en kan bijvoorbeeld ook duiden op allerlei niet-biologische aspecten zoals bodem, reliëf en weer.</a:t>
            </a:r>
          </a:p>
          <a:p>
            <a:pPr algn="l" fontAlgn="base"/>
            <a:endParaRPr lang="nl-NL" b="0" i="0" dirty="0">
              <a:solidFill>
                <a:srgbClr val="000000"/>
              </a:solidFill>
              <a:effectLst/>
              <a:latin typeface="RijksoverheidSansText"/>
            </a:endParaRPr>
          </a:p>
        </p:txBody>
      </p:sp>
      <p:sp>
        <p:nvSpPr>
          <p:cNvPr id="4" name="Tijdelijke aanduiding voor dianummer 3"/>
          <p:cNvSpPr>
            <a:spLocks noGrp="1"/>
          </p:cNvSpPr>
          <p:nvPr>
            <p:ph type="sldNum" sz="quarter" idx="5"/>
          </p:nvPr>
        </p:nvSpPr>
        <p:spPr/>
        <p:txBody>
          <a:bodyPr/>
          <a:lstStyle/>
          <a:p>
            <a:fld id="{598F61BD-1B2D-4DF3-AEB9-1B0CA2E8D171}" type="slidenum">
              <a:rPr lang="nl-NL" smtClean="0"/>
              <a:t>7</a:t>
            </a:fld>
            <a:endParaRPr lang="nl-NL"/>
          </a:p>
        </p:txBody>
      </p:sp>
    </p:spTree>
    <p:extLst>
      <p:ext uri="{BB962C8B-B14F-4D97-AF65-F5344CB8AC3E}">
        <p14:creationId xmlns:p14="http://schemas.microsoft.com/office/powerpoint/2010/main" val="2284165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fontAlgn="base"/>
            <a:r>
              <a:rPr lang="nl-NL" b="1" i="0" dirty="0">
                <a:solidFill>
                  <a:srgbClr val="000000"/>
                </a:solidFill>
                <a:effectLst/>
                <a:latin typeface="RijksoverheidSansHeading"/>
              </a:rPr>
              <a:t>Biodiversiteit is belangrijk voor de mens</a:t>
            </a:r>
          </a:p>
          <a:p>
            <a:pPr algn="l" fontAlgn="base"/>
            <a:r>
              <a:rPr lang="nl-NL" b="0" i="0" dirty="0">
                <a:solidFill>
                  <a:srgbClr val="000000"/>
                </a:solidFill>
                <a:effectLst/>
                <a:latin typeface="RijksoverheidSansText"/>
              </a:rPr>
              <a:t>Biodiversiteit, en natuur in brede zin, levert talloze diensten en producten aan maatschappij en economie en is als zodanig onmisbaar voor het menselijk bestaan op aarde. Voorbeelden van zogenoemde 'ecosysteemdiensten' zijn bestuiving van voedselgewassen door insecten, houtvorming door bomen, waterzuivering, maar ook natuurlijke schoonheid die je buiten kunt beleven.</a:t>
            </a:r>
          </a:p>
          <a:p>
            <a:pPr algn="l" fontAlgn="base"/>
            <a:r>
              <a:rPr lang="nl-NL" b="0" i="0" dirty="0">
                <a:solidFill>
                  <a:srgbClr val="000000"/>
                </a:solidFill>
                <a:effectLst/>
                <a:latin typeface="RijksoverheidSansText"/>
              </a:rPr>
              <a:t>Naast de gebruikswaarde van natuur die ecosysteemdiensten uitdrukken, kunnen mensen ook waarde ontlenen aan natuur zonder dat zij er gebruik van maken. Dit wordt ook wel de niet-gebruikswaarde van natuur genoemd, waarbij het bijvoorbeeld gaat om waarde die mensen hechten aan simpelweg het bestaan van een ecosysteem zonder deze te willen gebruiken. Tot slot wordt aan biodiversiteit, naast (niet-)gebruikswaarden, veelal een eigen, intrinsieke, waarde toegekend waarbij het gaat om het voortbestaan van planten en dieren zelf, los van waarde voor de mens.</a:t>
            </a:r>
          </a:p>
          <a:p>
            <a:endParaRPr lang="nl-NL" dirty="0"/>
          </a:p>
        </p:txBody>
      </p:sp>
      <p:sp>
        <p:nvSpPr>
          <p:cNvPr id="4" name="Tijdelijke aanduiding voor dianummer 3"/>
          <p:cNvSpPr>
            <a:spLocks noGrp="1"/>
          </p:cNvSpPr>
          <p:nvPr>
            <p:ph type="sldNum" sz="quarter" idx="5"/>
          </p:nvPr>
        </p:nvSpPr>
        <p:spPr/>
        <p:txBody>
          <a:bodyPr/>
          <a:lstStyle/>
          <a:p>
            <a:fld id="{598F61BD-1B2D-4DF3-AEB9-1B0CA2E8D171}" type="slidenum">
              <a:rPr lang="nl-NL" smtClean="0"/>
              <a:t>8</a:t>
            </a:fld>
            <a:endParaRPr lang="nl-NL"/>
          </a:p>
        </p:txBody>
      </p:sp>
    </p:spTree>
    <p:extLst>
      <p:ext uri="{BB962C8B-B14F-4D97-AF65-F5344CB8AC3E}">
        <p14:creationId xmlns:p14="http://schemas.microsoft.com/office/powerpoint/2010/main" val="2248133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fontAlgn="base"/>
            <a:r>
              <a:rPr lang="nl-NL" b="1" i="0" dirty="0">
                <a:solidFill>
                  <a:srgbClr val="000000"/>
                </a:solidFill>
                <a:effectLst/>
                <a:latin typeface="RijksoverheidSansHeading"/>
              </a:rPr>
              <a:t>Biodiversiteit staat wereldwijd onder druk</a:t>
            </a:r>
          </a:p>
          <a:p>
            <a:pPr algn="l" fontAlgn="base"/>
            <a:r>
              <a:rPr lang="nl-NL" b="0" i="0" dirty="0">
                <a:solidFill>
                  <a:srgbClr val="000000"/>
                </a:solidFill>
                <a:effectLst/>
                <a:latin typeface="RijksoverheidSansText"/>
              </a:rPr>
              <a:t>Wereldwijd staat biodiversiteit onder druk door menselijke activiteiten. Door omzettingen van natuur in landbouwgrond en door urbanisatie is op veel plekken in de wereld de oorspronkelijk aanwezige biodiversiteit verloren gegaan. Dit geldt ook voor Nederland. Door gebruik van het omringende gebied, zoals intensief landbouwkundig gebruik of door bebouwing en verkeer, staan natuurgebieden onder druk. Verlies en versnippering van natuurgebieden, een toestroom van meststoffen en chemische stoffen zijn oorzaken waardoor soorten ook uit de natuurgebieden verdwijnen.</a:t>
            </a:r>
          </a:p>
          <a:p>
            <a:pPr algn="l" fontAlgn="base"/>
            <a:endParaRPr lang="nl-NL" b="0" i="0" dirty="0">
              <a:solidFill>
                <a:srgbClr val="000000"/>
              </a:solidFill>
              <a:effectLst/>
              <a:latin typeface="RijksoverheidSansText"/>
            </a:endParaRPr>
          </a:p>
          <a:p>
            <a:pPr algn="l" fontAlgn="base"/>
            <a:r>
              <a:rPr lang="nl-NL" b="0" i="0" dirty="0">
                <a:solidFill>
                  <a:srgbClr val="000000"/>
                </a:solidFill>
                <a:effectLst/>
                <a:latin typeface="RijksoverheidSansText"/>
              </a:rPr>
              <a:t>Voor veel soorten heeft Nederland een grote internationale betekenis. Dat geldt bij uitstek voor doortrekkende en overwinterende watervogels en voor migrerende vissen naar landen stroomopwaarts. Er zijn in Nederland veel gebieden waar ook andere bijzondere dier- en plantensoorten voorkomen. Voor deze soorten en gebieden heeft Nederland een internationale verantwoordelijkheid.</a:t>
            </a:r>
          </a:p>
          <a:p>
            <a:pPr algn="l" fontAlgn="base"/>
            <a:endParaRPr lang="nl-NL" b="0" i="0" dirty="0">
              <a:solidFill>
                <a:srgbClr val="000000"/>
              </a:solidFill>
              <a:effectLst/>
              <a:latin typeface="RijksoverheidSansText"/>
            </a:endParaRPr>
          </a:p>
          <a:p>
            <a:pPr algn="l" fontAlgn="base"/>
            <a:r>
              <a:rPr lang="nl-NL" b="0" i="0" dirty="0">
                <a:solidFill>
                  <a:srgbClr val="000000"/>
                </a:solidFill>
                <a:effectLst/>
                <a:latin typeface="RijksoverheidSansText"/>
              </a:rPr>
              <a:t>Vanwege het belang van biodiversiteitsbehoud is het internationale en nationale biodiversiteitsbeleid gericht op het tegengaan van ongewenste veranderingen in biodiversiteit, al dan niet direct of indirect veroorzaakt door de mens.</a:t>
            </a:r>
          </a:p>
          <a:p>
            <a:endParaRPr lang="nl-NL" dirty="0"/>
          </a:p>
          <a:p>
            <a:endParaRPr lang="nl-NL" dirty="0"/>
          </a:p>
          <a:p>
            <a:r>
              <a:rPr lang="nl-NL" dirty="0"/>
              <a:t>ARTIKEL Trouw:</a:t>
            </a:r>
          </a:p>
          <a:p>
            <a:r>
              <a:rPr lang="nl-NL" b="0" i="0" dirty="0">
                <a:solidFill>
                  <a:srgbClr val="000000"/>
                </a:solidFill>
                <a:effectLst/>
                <a:latin typeface="Brioni"/>
              </a:rPr>
              <a:t>Pensioenen, beleggingen en leningen lopen risico’s door verlies van soorten en schade aan ecosystemen en natuur. Nederlandse banken, verzekeraars en pensioenfondsen hebben voor honderden miljarden aan euro’s uitstaan bij bedrijven die afhankelijk zijn van de natuur of die het milieu bedreigen. Die belangen kunnen onverwacht snel in waarde dalen als de schade verder toeneemt, de milieuregels strakker worden en er meer conflicten over leefgebied ontstaan.</a:t>
            </a:r>
            <a:endParaRPr lang="nl-NL" dirty="0"/>
          </a:p>
          <a:p>
            <a:endParaRPr lang="nl-NL" dirty="0"/>
          </a:p>
          <a:p>
            <a:r>
              <a:rPr lang="nl-NL" dirty="0"/>
              <a:t>ARTIKEL Parool: </a:t>
            </a:r>
          </a:p>
          <a:p>
            <a:pPr algn="l"/>
            <a:r>
              <a:rPr lang="nl-NL" b="1" i="0" dirty="0">
                <a:solidFill>
                  <a:srgbClr val="000000"/>
                </a:solidFill>
                <a:effectLst/>
                <a:latin typeface="Balto"/>
              </a:rPr>
              <a:t>Hoe staat Nederland ervoor als het gaat om biodiversiteit?</a:t>
            </a:r>
            <a:br>
              <a:rPr lang="nl-NL" b="1" i="0" dirty="0">
                <a:solidFill>
                  <a:srgbClr val="000000"/>
                </a:solidFill>
                <a:effectLst/>
                <a:latin typeface="Balto"/>
              </a:rPr>
            </a:br>
            <a:endParaRPr lang="nl-NL" b="1" i="0" dirty="0">
              <a:solidFill>
                <a:srgbClr val="000000"/>
              </a:solidFill>
              <a:effectLst/>
              <a:latin typeface="Balto"/>
            </a:endParaRPr>
          </a:p>
          <a:p>
            <a:pPr algn="l"/>
            <a:r>
              <a:rPr lang="nl-NL" b="0" i="0" dirty="0">
                <a:solidFill>
                  <a:srgbClr val="000000"/>
                </a:solidFill>
                <a:effectLst/>
                <a:latin typeface="TiemposText"/>
              </a:rPr>
              <a:t>“Nederland is kampioen biodiversiteitsverlies. In de Europese Unie doen alleen België en Malta het slechter. We hebben minder natuur dan de meeste andere landen. De kwaliteit van die natuur is ook nog eens minder goed en daarnaast hebben we veel intensieve landbouw. Dat is niet de schuld van de landbouw als zodanig en zeker niet van de boer. Het is de schuld van het landbouwsysteem. Er zijn natuurdoelen, die wettelijk vastliggen, en die halen we van geen kant.”</a:t>
            </a:r>
          </a:p>
          <a:p>
            <a:endParaRPr lang="nl-NL" dirty="0"/>
          </a:p>
        </p:txBody>
      </p:sp>
      <p:sp>
        <p:nvSpPr>
          <p:cNvPr id="4" name="Tijdelijke aanduiding voor dianummer 3"/>
          <p:cNvSpPr>
            <a:spLocks noGrp="1"/>
          </p:cNvSpPr>
          <p:nvPr>
            <p:ph type="sldNum" sz="quarter" idx="5"/>
          </p:nvPr>
        </p:nvSpPr>
        <p:spPr/>
        <p:txBody>
          <a:bodyPr/>
          <a:lstStyle/>
          <a:p>
            <a:fld id="{598F61BD-1B2D-4DF3-AEB9-1B0CA2E8D171}" type="slidenum">
              <a:rPr lang="nl-NL" smtClean="0"/>
              <a:t>9</a:t>
            </a:fld>
            <a:endParaRPr lang="nl-NL"/>
          </a:p>
        </p:txBody>
      </p:sp>
    </p:spTree>
    <p:extLst>
      <p:ext uri="{BB962C8B-B14F-4D97-AF65-F5344CB8AC3E}">
        <p14:creationId xmlns:p14="http://schemas.microsoft.com/office/powerpoint/2010/main" val="2261766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34434C"/>
                </a:solidFill>
                <a:effectLst/>
                <a:latin typeface="Tahoma" panose="020B0604030504040204" pitchFamily="34" charset="0"/>
              </a:rPr>
              <a:t>Groen = de bossen die nog over zijn en beige die er ooit stonden. </a:t>
            </a:r>
            <a:br>
              <a:rPr lang="nl-NL" dirty="0"/>
            </a:br>
            <a:endParaRPr lang="nl-NL" dirty="0"/>
          </a:p>
        </p:txBody>
      </p:sp>
      <p:sp>
        <p:nvSpPr>
          <p:cNvPr id="4" name="Tijdelijke aanduiding voor dianummer 3"/>
          <p:cNvSpPr>
            <a:spLocks noGrp="1"/>
          </p:cNvSpPr>
          <p:nvPr>
            <p:ph type="sldNum" sz="quarter" idx="5"/>
          </p:nvPr>
        </p:nvSpPr>
        <p:spPr/>
        <p:txBody>
          <a:bodyPr/>
          <a:lstStyle/>
          <a:p>
            <a:fld id="{598F61BD-1B2D-4DF3-AEB9-1B0CA2E8D171}" type="slidenum">
              <a:rPr lang="nl-NL" smtClean="0"/>
              <a:t>10</a:t>
            </a:fld>
            <a:endParaRPr lang="nl-NL"/>
          </a:p>
        </p:txBody>
      </p:sp>
    </p:spTree>
    <p:extLst>
      <p:ext uri="{BB962C8B-B14F-4D97-AF65-F5344CB8AC3E}">
        <p14:creationId xmlns:p14="http://schemas.microsoft.com/office/powerpoint/2010/main" val="2356686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333333"/>
                </a:solidFill>
                <a:effectLst/>
                <a:latin typeface="Arial" panose="020B0604020202020204" pitchFamily="34" charset="0"/>
              </a:rPr>
              <a:t>Nederland is een land- tuinbouw land, volgens het CBS kent Nederland in 2020 53000 landbouw bedrijven, er werken in totaal 175000 arbeiders in de land- tuinbouwsector van Nederland en er wordt in totaal 13.960.000.000 kg melk aan fabrieken afgeleverd. In 2000 was dit nog 10.734.000.000 kg melk (toename van 23% in 20 jaar). Nederland is over het algemeen goed in verschillende landbouwinnovaties. Toch heeft dit nadelige effecten gehad op de biodiversiteit in Nederland, zo genoemde monoculturen hebben een nadelig effect. Dit vraagt om een andere aanpak.</a:t>
            </a:r>
          </a:p>
          <a:p>
            <a:endParaRPr lang="nl-NL" b="0" i="0" dirty="0">
              <a:solidFill>
                <a:srgbClr val="333333"/>
              </a:solidFill>
              <a:effectLst/>
              <a:latin typeface="Arial" panose="020B0604020202020204" pitchFamily="34" charset="0"/>
            </a:endParaRPr>
          </a:p>
          <a:p>
            <a:r>
              <a:rPr lang="nl-NL" b="0" i="0" dirty="0">
                <a:solidFill>
                  <a:srgbClr val="333333"/>
                </a:solidFill>
                <a:effectLst/>
                <a:latin typeface="Arial" panose="020B0604020202020204" pitchFamily="34" charset="0"/>
              </a:rPr>
              <a:t>Monocultuur </a:t>
            </a:r>
            <a:r>
              <a:rPr lang="nl-NL" b="0" i="0" dirty="0" err="1">
                <a:solidFill>
                  <a:srgbClr val="333333"/>
                </a:solidFill>
                <a:effectLst/>
                <a:latin typeface="Arial" panose="020B0604020202020204" pitchFamily="34" charset="0"/>
              </a:rPr>
              <a:t>effectie</a:t>
            </a:r>
            <a:endParaRPr lang="nl-NL" b="0" i="0" dirty="0">
              <a:solidFill>
                <a:srgbClr val="333333"/>
              </a:solidFill>
              <a:effectLst/>
              <a:latin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598F61BD-1B2D-4DF3-AEB9-1B0CA2E8D171}" type="slidenum">
              <a:rPr lang="nl-NL" smtClean="0"/>
              <a:t>11</a:t>
            </a:fld>
            <a:endParaRPr lang="nl-NL"/>
          </a:p>
        </p:txBody>
      </p:sp>
    </p:spTree>
    <p:extLst>
      <p:ext uri="{BB962C8B-B14F-4D97-AF65-F5344CB8AC3E}">
        <p14:creationId xmlns:p14="http://schemas.microsoft.com/office/powerpoint/2010/main" val="1423487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i="0" dirty="0">
                <a:solidFill>
                  <a:srgbClr val="333333"/>
                </a:solidFill>
                <a:effectLst/>
                <a:latin typeface="Arial" panose="020B0604020202020204" pitchFamily="34" charset="0"/>
              </a:rPr>
              <a:t>Grootschalige oplossingen is het verbouwen van mengteelt, tijdens deze periode ligt wordt voornamelijk gefocust op een kleinschalige oplossing, genaamd </a:t>
            </a:r>
            <a:r>
              <a:rPr lang="nl-NL" b="0" i="0" dirty="0" err="1">
                <a:solidFill>
                  <a:srgbClr val="333333"/>
                </a:solidFill>
                <a:effectLst/>
                <a:latin typeface="Arial" panose="020B0604020202020204" pitchFamily="34" charset="0"/>
              </a:rPr>
              <a:t>permacultuur</a:t>
            </a:r>
            <a:r>
              <a:rPr lang="nl-NL" b="0" i="0" dirty="0">
                <a:solidFill>
                  <a:srgbClr val="333333"/>
                </a:solidFill>
                <a:effectLst/>
                <a:latin typeface="Arial" panose="020B0604020202020204" pitchFamily="34" charset="0"/>
              </a:rPr>
              <a:t>.</a:t>
            </a:r>
          </a:p>
          <a:p>
            <a:pPr algn="l"/>
            <a:r>
              <a:rPr lang="nl-NL" b="0" i="0" dirty="0">
                <a:solidFill>
                  <a:srgbClr val="333333"/>
                </a:solidFill>
                <a:effectLst/>
                <a:latin typeface="Arial" panose="020B0604020202020204" pitchFamily="34" charset="0"/>
              </a:rPr>
              <a:t>Een </a:t>
            </a:r>
            <a:r>
              <a:rPr lang="nl-NL" b="0" i="0" dirty="0" err="1">
                <a:solidFill>
                  <a:srgbClr val="333333"/>
                </a:solidFill>
                <a:effectLst/>
                <a:latin typeface="Arial" panose="020B0604020202020204" pitchFamily="34" charset="0"/>
              </a:rPr>
              <a:t>permacultuur</a:t>
            </a:r>
            <a:r>
              <a:rPr lang="nl-NL" b="0" i="0" dirty="0">
                <a:solidFill>
                  <a:srgbClr val="333333"/>
                </a:solidFill>
                <a:effectLst/>
                <a:latin typeface="Arial" panose="020B0604020202020204" pitchFamily="34" charset="0"/>
              </a:rPr>
              <a:t> (eetbare tuin)  is een ontwerpsysteem dat rekening houdt met verschillende wetenschappelijke disciplines zoals ecologie, ethiek, klimaat, bodemkunde, plantkunde en architectuur. De drie ethische principes van </a:t>
            </a:r>
            <a:r>
              <a:rPr lang="nl-NL" b="0" i="0" dirty="0" err="1">
                <a:solidFill>
                  <a:srgbClr val="333333"/>
                </a:solidFill>
                <a:effectLst/>
                <a:latin typeface="Arial" panose="020B0604020202020204" pitchFamily="34" charset="0"/>
              </a:rPr>
              <a:t>permacultuur</a:t>
            </a:r>
            <a:r>
              <a:rPr lang="nl-NL" b="0" i="0" dirty="0">
                <a:solidFill>
                  <a:srgbClr val="333333"/>
                </a:solidFill>
                <a:effectLst/>
                <a:latin typeface="Arial" panose="020B0604020202020204" pitchFamily="34" charset="0"/>
              </a:rPr>
              <a:t> zijn:</a:t>
            </a:r>
          </a:p>
          <a:p>
            <a:pPr algn="l">
              <a:buFont typeface="+mj-lt"/>
              <a:buAutoNum type="arabicPeriod"/>
            </a:pPr>
            <a:r>
              <a:rPr lang="nl-NL" b="0" i="0" dirty="0">
                <a:solidFill>
                  <a:srgbClr val="333333"/>
                </a:solidFill>
                <a:effectLst/>
                <a:latin typeface="Arial" panose="020B0604020202020204" pitchFamily="34" charset="0"/>
              </a:rPr>
              <a:t>zorg voor de aarde</a:t>
            </a:r>
          </a:p>
          <a:p>
            <a:pPr algn="l">
              <a:buFont typeface="+mj-lt"/>
              <a:buAutoNum type="arabicPeriod"/>
            </a:pPr>
            <a:r>
              <a:rPr lang="nl-NL" b="0" i="0" dirty="0">
                <a:solidFill>
                  <a:srgbClr val="333333"/>
                </a:solidFill>
                <a:effectLst/>
                <a:latin typeface="Arial" panose="020B0604020202020204" pitchFamily="34" charset="0"/>
              </a:rPr>
              <a:t>zorg voor de mens</a:t>
            </a:r>
          </a:p>
          <a:p>
            <a:pPr algn="l">
              <a:buFont typeface="+mj-lt"/>
              <a:buAutoNum type="arabicPeriod"/>
            </a:pPr>
            <a:r>
              <a:rPr lang="nl-NL" b="0" i="0" dirty="0">
                <a:solidFill>
                  <a:srgbClr val="333333"/>
                </a:solidFill>
                <a:effectLst/>
                <a:latin typeface="Arial" panose="020B0604020202020204" pitchFamily="34" charset="0"/>
              </a:rPr>
              <a:t>eerlijke aandelen (balans van grondstoffen)</a:t>
            </a:r>
          </a:p>
          <a:p>
            <a:pPr algn="l"/>
            <a:r>
              <a:rPr lang="nl-NL" b="0" i="0" dirty="0">
                <a:solidFill>
                  <a:srgbClr val="333333"/>
                </a:solidFill>
                <a:effectLst/>
                <a:latin typeface="Arial" panose="020B0604020202020204" pitchFamily="34" charset="0"/>
              </a:rPr>
              <a:t> </a:t>
            </a:r>
          </a:p>
          <a:p>
            <a:pPr algn="l"/>
            <a:r>
              <a:rPr lang="nl-NL" b="0" i="0" dirty="0" err="1">
                <a:solidFill>
                  <a:srgbClr val="333333"/>
                </a:solidFill>
                <a:effectLst/>
                <a:latin typeface="Arial" panose="020B0604020202020204" pitchFamily="34" charset="0"/>
              </a:rPr>
              <a:t>Permaculturist</a:t>
            </a:r>
            <a:r>
              <a:rPr lang="nl-NL" b="0" i="0" dirty="0">
                <a:solidFill>
                  <a:srgbClr val="333333"/>
                </a:solidFill>
                <a:effectLst/>
                <a:latin typeface="Arial" panose="020B0604020202020204" pitchFamily="34" charset="0"/>
              </a:rPr>
              <a:t> houdt zich onder andere bezig met:</a:t>
            </a:r>
          </a:p>
          <a:p>
            <a:pPr algn="l">
              <a:buFont typeface="Arial" panose="020B0604020202020204" pitchFamily="34" charset="0"/>
              <a:buChar char="•"/>
            </a:pPr>
            <a:r>
              <a:rPr lang="nl-NL" b="0" i="0" dirty="0">
                <a:solidFill>
                  <a:srgbClr val="333333"/>
                </a:solidFill>
                <a:effectLst/>
                <a:latin typeface="Arial" panose="020B0604020202020204" pitchFamily="34" charset="0"/>
              </a:rPr>
              <a:t>voedselvoorziening;</a:t>
            </a:r>
          </a:p>
          <a:p>
            <a:pPr algn="l">
              <a:buFont typeface="Arial" panose="020B0604020202020204" pitchFamily="34" charset="0"/>
              <a:buChar char="•"/>
            </a:pPr>
            <a:r>
              <a:rPr lang="nl-NL" b="0" i="0" dirty="0">
                <a:solidFill>
                  <a:srgbClr val="333333"/>
                </a:solidFill>
                <a:effectLst/>
                <a:latin typeface="Arial" panose="020B0604020202020204" pitchFamily="34" charset="0"/>
              </a:rPr>
              <a:t>verbeteren van de waterhuishouding;</a:t>
            </a:r>
          </a:p>
          <a:p>
            <a:pPr algn="l">
              <a:buFont typeface="Arial" panose="020B0604020202020204" pitchFamily="34" charset="0"/>
              <a:buChar char="•"/>
            </a:pPr>
            <a:r>
              <a:rPr lang="nl-NL" b="0" i="0" dirty="0">
                <a:solidFill>
                  <a:srgbClr val="333333"/>
                </a:solidFill>
                <a:effectLst/>
                <a:latin typeface="Arial" panose="020B0604020202020204" pitchFamily="34" charset="0"/>
              </a:rPr>
              <a:t>productie van brandstof en bouwmateriaal;</a:t>
            </a:r>
          </a:p>
          <a:p>
            <a:pPr algn="l">
              <a:buFont typeface="Arial" panose="020B0604020202020204" pitchFamily="34" charset="0"/>
              <a:buChar char="•"/>
            </a:pPr>
            <a:r>
              <a:rPr lang="nl-NL" b="0" i="0" dirty="0">
                <a:solidFill>
                  <a:srgbClr val="333333"/>
                </a:solidFill>
                <a:effectLst/>
                <a:latin typeface="Arial" panose="020B0604020202020204" pitchFamily="34" charset="0"/>
              </a:rPr>
              <a:t>duurzame architectuur;</a:t>
            </a:r>
          </a:p>
          <a:p>
            <a:pPr algn="l">
              <a:buFont typeface="Arial" panose="020B0604020202020204" pitchFamily="34" charset="0"/>
              <a:buChar char="•"/>
            </a:pPr>
            <a:r>
              <a:rPr lang="nl-NL" b="0" i="0" dirty="0">
                <a:solidFill>
                  <a:srgbClr val="333333"/>
                </a:solidFill>
                <a:effectLst/>
                <a:latin typeface="Arial" panose="020B0604020202020204" pitchFamily="34" charset="0"/>
              </a:rPr>
              <a:t>het creëren van een sociale structuur;</a:t>
            </a:r>
          </a:p>
          <a:p>
            <a:pPr algn="l">
              <a:buFont typeface="Arial" panose="020B0604020202020204" pitchFamily="34" charset="0"/>
              <a:buChar char="•"/>
            </a:pPr>
            <a:r>
              <a:rPr lang="nl-NL" b="0" i="0" dirty="0">
                <a:solidFill>
                  <a:srgbClr val="333333"/>
                </a:solidFill>
                <a:effectLst/>
                <a:latin typeface="Arial" panose="020B0604020202020204" pitchFamily="34" charset="0"/>
              </a:rPr>
              <a:t>het herstellen van door de mens beschadigde landschappen;</a:t>
            </a:r>
          </a:p>
          <a:p>
            <a:pPr algn="l">
              <a:buFont typeface="Arial" panose="020B0604020202020204" pitchFamily="34" charset="0"/>
              <a:buChar char="•"/>
            </a:pPr>
            <a:r>
              <a:rPr lang="nl-NL" b="0" i="0" dirty="0">
                <a:solidFill>
                  <a:srgbClr val="333333"/>
                </a:solidFill>
                <a:effectLst/>
                <a:latin typeface="Arial" panose="020B0604020202020204" pitchFamily="34" charset="0"/>
              </a:rPr>
              <a:t>het creëren van een veerkrachtig systeem, dat o.a. bescherming biedt tegen mogelijk negatieve invloeden van de natuur.</a:t>
            </a:r>
          </a:p>
          <a:p>
            <a:endParaRPr lang="nl-NL" b="0" i="0" dirty="0">
              <a:solidFill>
                <a:srgbClr val="333333"/>
              </a:solidFill>
              <a:effectLst/>
              <a:latin typeface="Arial" panose="020B0604020202020204" pitchFamily="34" charset="0"/>
            </a:endParaRPr>
          </a:p>
          <a:p>
            <a:r>
              <a:rPr lang="nl-NL" b="0" i="0" dirty="0">
                <a:solidFill>
                  <a:srgbClr val="333333"/>
                </a:solidFill>
                <a:effectLst/>
                <a:latin typeface="Arial" panose="020B0604020202020204" pitchFamily="34" charset="0"/>
              </a:rPr>
              <a:t>Systeemdenken is hierbij belangrijk. Systeemdenken is een belangrijk principe binnen de circulaire economie. Systeemdenken betekend oog hebben voor complexiteit en de onderlinge verbondenheid tussen verschillende onderdelen van het bepaalde systeem.</a:t>
            </a:r>
            <a:endParaRPr lang="nl-NL" dirty="0"/>
          </a:p>
        </p:txBody>
      </p:sp>
      <p:sp>
        <p:nvSpPr>
          <p:cNvPr id="4" name="Tijdelijke aanduiding voor dianummer 3"/>
          <p:cNvSpPr>
            <a:spLocks noGrp="1"/>
          </p:cNvSpPr>
          <p:nvPr>
            <p:ph type="sldNum" sz="quarter" idx="5"/>
          </p:nvPr>
        </p:nvSpPr>
        <p:spPr/>
        <p:txBody>
          <a:bodyPr/>
          <a:lstStyle/>
          <a:p>
            <a:fld id="{598F61BD-1B2D-4DF3-AEB9-1B0CA2E8D171}" type="slidenum">
              <a:rPr lang="nl-NL" smtClean="0"/>
              <a:t>12</a:t>
            </a:fld>
            <a:endParaRPr lang="nl-NL"/>
          </a:p>
        </p:txBody>
      </p:sp>
    </p:spTree>
    <p:extLst>
      <p:ext uri="{BB962C8B-B14F-4D97-AF65-F5344CB8AC3E}">
        <p14:creationId xmlns:p14="http://schemas.microsoft.com/office/powerpoint/2010/main" val="2186972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98F61BD-1B2D-4DF3-AEB9-1B0CA2E8D171}" type="slidenum">
              <a:rPr lang="nl-NL" smtClean="0"/>
              <a:t>13</a:t>
            </a:fld>
            <a:endParaRPr lang="nl-NL"/>
          </a:p>
        </p:txBody>
      </p:sp>
    </p:spTree>
    <p:extLst>
      <p:ext uri="{BB962C8B-B14F-4D97-AF65-F5344CB8AC3E}">
        <p14:creationId xmlns:p14="http://schemas.microsoft.com/office/powerpoint/2010/main" val="1859491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9B263F-A38E-43B6-94A4-0573093B83D1}"/>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647A101F-C868-4E30-9DFB-E2C2A3B33A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CBFE8CF8-A7F5-4DC2-ADDE-1600021111C2}"/>
              </a:ext>
            </a:extLst>
          </p:cNvPr>
          <p:cNvSpPr>
            <a:spLocks noGrp="1"/>
          </p:cNvSpPr>
          <p:nvPr>
            <p:ph type="dt" sz="half" idx="10"/>
          </p:nvPr>
        </p:nvSpPr>
        <p:spPr/>
        <p:txBody>
          <a:bodyPr/>
          <a:lstStyle/>
          <a:p>
            <a:fld id="{12CB7A16-B0F8-444F-AD72-98734579981F}" type="datetimeFigureOut">
              <a:rPr lang="nl-NL" smtClean="0"/>
              <a:t>12-5-2021</a:t>
            </a:fld>
            <a:endParaRPr lang="nl-NL"/>
          </a:p>
        </p:txBody>
      </p:sp>
      <p:sp>
        <p:nvSpPr>
          <p:cNvPr id="5" name="Tijdelijke aanduiding voor voettekst 4">
            <a:extLst>
              <a:ext uri="{FF2B5EF4-FFF2-40B4-BE49-F238E27FC236}">
                <a16:creationId xmlns:a16="http://schemas.microsoft.com/office/drawing/2014/main" id="{C9C9A1AF-66A4-4C2C-A58F-AB69B15BE53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D8BFEBD-6DAB-4D3D-BBE4-D30CCAC76C8A}"/>
              </a:ext>
            </a:extLst>
          </p:cNvPr>
          <p:cNvSpPr>
            <a:spLocks noGrp="1"/>
          </p:cNvSpPr>
          <p:nvPr>
            <p:ph type="sldNum" sz="quarter" idx="12"/>
          </p:nvPr>
        </p:nvSpPr>
        <p:spPr/>
        <p:txBody>
          <a:bodyPr/>
          <a:lstStyle/>
          <a:p>
            <a:fld id="{57D6BB8F-B41B-46AC-9143-E23CA14F9AEE}" type="slidenum">
              <a:rPr lang="nl-NL" smtClean="0"/>
              <a:t>‹nr.›</a:t>
            </a:fld>
            <a:endParaRPr lang="nl-NL"/>
          </a:p>
        </p:txBody>
      </p:sp>
    </p:spTree>
    <p:extLst>
      <p:ext uri="{BB962C8B-B14F-4D97-AF65-F5344CB8AC3E}">
        <p14:creationId xmlns:p14="http://schemas.microsoft.com/office/powerpoint/2010/main" val="701483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01F641-3D7A-4FAE-B6EA-2461638B2741}"/>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1E8482D7-9B82-47CB-9FF9-ED2F4968EFF0}"/>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137AB80-16FE-45E5-AEA1-AC647379973B}"/>
              </a:ext>
            </a:extLst>
          </p:cNvPr>
          <p:cNvSpPr>
            <a:spLocks noGrp="1"/>
          </p:cNvSpPr>
          <p:nvPr>
            <p:ph type="dt" sz="half" idx="10"/>
          </p:nvPr>
        </p:nvSpPr>
        <p:spPr/>
        <p:txBody>
          <a:bodyPr/>
          <a:lstStyle/>
          <a:p>
            <a:fld id="{12CB7A16-B0F8-444F-AD72-98734579981F}" type="datetimeFigureOut">
              <a:rPr lang="nl-NL" smtClean="0"/>
              <a:t>12-5-2021</a:t>
            </a:fld>
            <a:endParaRPr lang="nl-NL"/>
          </a:p>
        </p:txBody>
      </p:sp>
      <p:sp>
        <p:nvSpPr>
          <p:cNvPr id="5" name="Tijdelijke aanduiding voor voettekst 4">
            <a:extLst>
              <a:ext uri="{FF2B5EF4-FFF2-40B4-BE49-F238E27FC236}">
                <a16:creationId xmlns:a16="http://schemas.microsoft.com/office/drawing/2014/main" id="{8AFC370E-1D33-4329-ABE0-D73A9D15BDA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4C95D71-88FE-47FF-8856-57D0FE4CD7F6}"/>
              </a:ext>
            </a:extLst>
          </p:cNvPr>
          <p:cNvSpPr>
            <a:spLocks noGrp="1"/>
          </p:cNvSpPr>
          <p:nvPr>
            <p:ph type="sldNum" sz="quarter" idx="12"/>
          </p:nvPr>
        </p:nvSpPr>
        <p:spPr/>
        <p:txBody>
          <a:bodyPr/>
          <a:lstStyle/>
          <a:p>
            <a:fld id="{57D6BB8F-B41B-46AC-9143-E23CA14F9AEE}" type="slidenum">
              <a:rPr lang="nl-NL" smtClean="0"/>
              <a:t>‹nr.›</a:t>
            </a:fld>
            <a:endParaRPr lang="nl-NL"/>
          </a:p>
        </p:txBody>
      </p:sp>
    </p:spTree>
    <p:extLst>
      <p:ext uri="{BB962C8B-B14F-4D97-AF65-F5344CB8AC3E}">
        <p14:creationId xmlns:p14="http://schemas.microsoft.com/office/powerpoint/2010/main" val="3382167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F36C92BA-8D47-4F93-B44D-849648740D7B}"/>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54DE3C62-C6D0-4D4C-B28D-E6B6687CB946}"/>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4748F98-9A4E-487A-B022-66BABB9541BC}"/>
              </a:ext>
            </a:extLst>
          </p:cNvPr>
          <p:cNvSpPr>
            <a:spLocks noGrp="1"/>
          </p:cNvSpPr>
          <p:nvPr>
            <p:ph type="dt" sz="half" idx="10"/>
          </p:nvPr>
        </p:nvSpPr>
        <p:spPr/>
        <p:txBody>
          <a:bodyPr/>
          <a:lstStyle/>
          <a:p>
            <a:fld id="{12CB7A16-B0F8-444F-AD72-98734579981F}" type="datetimeFigureOut">
              <a:rPr lang="nl-NL" smtClean="0"/>
              <a:t>12-5-2021</a:t>
            </a:fld>
            <a:endParaRPr lang="nl-NL"/>
          </a:p>
        </p:txBody>
      </p:sp>
      <p:sp>
        <p:nvSpPr>
          <p:cNvPr id="5" name="Tijdelijke aanduiding voor voettekst 4">
            <a:extLst>
              <a:ext uri="{FF2B5EF4-FFF2-40B4-BE49-F238E27FC236}">
                <a16:creationId xmlns:a16="http://schemas.microsoft.com/office/drawing/2014/main" id="{83297E22-5661-44CC-AA4E-BFAACF7BFCA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31A1E0E-FE5E-42CE-929F-F5B28B926CF7}"/>
              </a:ext>
            </a:extLst>
          </p:cNvPr>
          <p:cNvSpPr>
            <a:spLocks noGrp="1"/>
          </p:cNvSpPr>
          <p:nvPr>
            <p:ph type="sldNum" sz="quarter" idx="12"/>
          </p:nvPr>
        </p:nvSpPr>
        <p:spPr/>
        <p:txBody>
          <a:bodyPr/>
          <a:lstStyle/>
          <a:p>
            <a:fld id="{57D6BB8F-B41B-46AC-9143-E23CA14F9AEE}" type="slidenum">
              <a:rPr lang="nl-NL" smtClean="0"/>
              <a:t>‹nr.›</a:t>
            </a:fld>
            <a:endParaRPr lang="nl-NL"/>
          </a:p>
        </p:txBody>
      </p:sp>
    </p:spTree>
    <p:extLst>
      <p:ext uri="{BB962C8B-B14F-4D97-AF65-F5344CB8AC3E}">
        <p14:creationId xmlns:p14="http://schemas.microsoft.com/office/powerpoint/2010/main" val="19140809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1" y="2130426"/>
            <a:ext cx="10363200" cy="1470025"/>
          </a:xfrm>
        </p:spPr>
        <p:txBody>
          <a:bodyPr>
            <a:normAutofit/>
          </a:bodyPr>
          <a:lstStyle>
            <a:lvl1pPr>
              <a:defRPr sz="2800">
                <a:latin typeface="Arial" pitchFamily="34" charset="0"/>
                <a:cs typeface="Arial" pitchFamily="34" charset="0"/>
              </a:defRPr>
            </a:lvl1pPr>
          </a:lstStyle>
          <a:p>
            <a:r>
              <a:rPr lang="nl-NL"/>
              <a:t>Klik om de stijl te bewerken</a:t>
            </a:r>
            <a:endParaRPr lang="nl-NL" dirty="0"/>
          </a:p>
        </p:txBody>
      </p:sp>
      <p:sp>
        <p:nvSpPr>
          <p:cNvPr id="3" name="Ondertitel 2"/>
          <p:cNvSpPr>
            <a:spLocks noGrp="1"/>
          </p:cNvSpPr>
          <p:nvPr>
            <p:ph type="subTitle" idx="1"/>
          </p:nvPr>
        </p:nvSpPr>
        <p:spPr>
          <a:xfrm>
            <a:off x="1828800" y="3886201"/>
            <a:ext cx="8534401"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3" indent="0" algn="ctr">
              <a:buNone/>
              <a:defRPr>
                <a:solidFill>
                  <a:schemeClr val="tx1">
                    <a:tint val="75000"/>
                  </a:schemeClr>
                </a:solidFill>
              </a:defRPr>
            </a:lvl2pPr>
            <a:lvl3pPr marL="914406" indent="0" algn="ctr">
              <a:buNone/>
              <a:defRPr>
                <a:solidFill>
                  <a:schemeClr val="tx1">
                    <a:tint val="75000"/>
                  </a:schemeClr>
                </a:solidFill>
              </a:defRPr>
            </a:lvl3pPr>
            <a:lvl4pPr marL="1371609" indent="0" algn="ctr">
              <a:buNone/>
              <a:defRPr>
                <a:solidFill>
                  <a:schemeClr val="tx1">
                    <a:tint val="75000"/>
                  </a:schemeClr>
                </a:solidFill>
              </a:defRPr>
            </a:lvl4pPr>
            <a:lvl5pPr marL="1828812" indent="0" algn="ctr">
              <a:buNone/>
              <a:defRPr>
                <a:solidFill>
                  <a:schemeClr val="tx1">
                    <a:tint val="75000"/>
                  </a:schemeClr>
                </a:solidFill>
              </a:defRPr>
            </a:lvl5pPr>
            <a:lvl6pPr marL="2286015" indent="0" algn="ctr">
              <a:buNone/>
              <a:defRPr>
                <a:solidFill>
                  <a:schemeClr val="tx1">
                    <a:tint val="75000"/>
                  </a:schemeClr>
                </a:solidFill>
              </a:defRPr>
            </a:lvl6pPr>
            <a:lvl7pPr marL="2743218" indent="0" algn="ctr">
              <a:buNone/>
              <a:defRPr>
                <a:solidFill>
                  <a:schemeClr val="tx1">
                    <a:tint val="75000"/>
                  </a:schemeClr>
                </a:solidFill>
              </a:defRPr>
            </a:lvl7pPr>
            <a:lvl8pPr marL="3200421" indent="0" algn="ctr">
              <a:buNone/>
              <a:defRPr>
                <a:solidFill>
                  <a:schemeClr val="tx1">
                    <a:tint val="75000"/>
                  </a:schemeClr>
                </a:solidFill>
              </a:defRPr>
            </a:lvl8pPr>
            <a:lvl9pPr marL="3657624" indent="0" algn="ctr">
              <a:buNone/>
              <a:defRPr>
                <a:solidFill>
                  <a:schemeClr val="tx1">
                    <a:tint val="75000"/>
                  </a:schemeClr>
                </a:solidFill>
              </a:defRPr>
            </a:lvl9pPr>
          </a:lstStyle>
          <a:p>
            <a:r>
              <a:rPr lang="nl-NL"/>
              <a:t>Klik om de ondertitelstijl van het model te bewerken</a:t>
            </a:r>
            <a:endParaRPr lang="nl-NL" dirty="0"/>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pPr>
              <a:defRPr/>
            </a:pPr>
            <a:fld id="{DFA3A158-299E-441F-A18E-EE06078E15C3}" type="datetimeFigureOut">
              <a:rPr lang="en-US" smtClean="0"/>
              <a:pPr>
                <a:defRPr/>
              </a:pPr>
              <a:t>5/12/2021</a:t>
            </a:fld>
            <a:endParaRPr lang="en-US"/>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pPr>
              <a:defRPr/>
            </a:pPr>
            <a:endParaRPr lang="en-US"/>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pPr>
              <a:defRPr/>
            </a:pPr>
            <a:fld id="{6F8D5F05-6602-42F0-B9BD-5E20B62ED3BA}" type="slidenum">
              <a:rPr lang="nl-NL" altLang="nl-NL" smtClean="0"/>
              <a:pPr>
                <a:defRPr/>
              </a:pPr>
              <a:t>‹nr.›</a:t>
            </a:fld>
            <a:endParaRPr lang="nl-NL" altLang="nl-NL"/>
          </a:p>
        </p:txBody>
      </p:sp>
    </p:spTree>
    <p:extLst>
      <p:ext uri="{BB962C8B-B14F-4D97-AF65-F5344CB8AC3E}">
        <p14:creationId xmlns:p14="http://schemas.microsoft.com/office/powerpoint/2010/main" val="10349113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7"/>
            <a:ext cx="8860565" cy="648072"/>
          </a:xfrm>
        </p:spPr>
        <p:txBody>
          <a:bodyPr>
            <a:noAutofit/>
          </a:bodyPr>
          <a:lstStyle>
            <a:lvl1pPr algn="l">
              <a:defRPr sz="2800" b="1">
                <a:latin typeface="Arial" pitchFamily="34" charset="0"/>
                <a:cs typeface="Arial" pitchFamily="34" charset="0"/>
              </a:defRPr>
            </a:lvl1pPr>
          </a:lstStyle>
          <a:p>
            <a:r>
              <a:rPr lang="nl-NL"/>
              <a:t>Klik om de stijl te bewerken</a:t>
            </a:r>
            <a:endParaRPr lang="nl-NL" dirty="0"/>
          </a:p>
        </p:txBody>
      </p:sp>
      <p:sp>
        <p:nvSpPr>
          <p:cNvPr id="3" name="Tijdelijke aanduiding voor inhoud 2"/>
          <p:cNvSpPr>
            <a:spLocks noGrp="1"/>
          </p:cNvSpPr>
          <p:nvPr>
            <p:ph idx="1"/>
          </p:nvPr>
        </p:nvSpPr>
        <p:spPr>
          <a:xfrm>
            <a:off x="2735628" y="1196753"/>
            <a:ext cx="8846773"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pPr>
              <a:defRPr/>
            </a:pPr>
            <a:fld id="{8F967E78-CF5A-4697-BF37-51C4BCDCBB19}" type="datetimeFigureOut">
              <a:rPr lang="en-US" smtClean="0"/>
              <a:pPr>
                <a:defRPr/>
              </a:pPr>
              <a:t>5/12/2021</a:t>
            </a:fld>
            <a:endParaRPr lang="en-US"/>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pPr>
              <a:defRPr/>
            </a:pPr>
            <a:endParaRPr lang="en-US"/>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pPr>
              <a:defRPr/>
            </a:pPr>
            <a:fld id="{67F83D49-5EA3-4B1E-8342-4CD133CEFAE6}" type="slidenum">
              <a:rPr lang="nl-NL" altLang="nl-NL" smtClean="0"/>
              <a:pPr>
                <a:defRPr/>
              </a:pPr>
              <a:t>‹nr.›</a:t>
            </a:fld>
            <a:endParaRPr lang="nl-NL" altLang="nl-NL"/>
          </a:p>
        </p:txBody>
      </p:sp>
    </p:spTree>
    <p:extLst>
      <p:ext uri="{BB962C8B-B14F-4D97-AF65-F5344CB8AC3E}">
        <p14:creationId xmlns:p14="http://schemas.microsoft.com/office/powerpoint/2010/main" val="3634586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5" y="4406901"/>
            <a:ext cx="10363200" cy="1362075"/>
          </a:xfrm>
        </p:spPr>
        <p:txBody>
          <a:bodyPr anchor="t">
            <a:normAutofit/>
          </a:bodyPr>
          <a:lstStyle>
            <a:lvl1pPr algn="l">
              <a:defRPr sz="3600" b="1" cap="all">
                <a:latin typeface="Arial" pitchFamily="34" charset="0"/>
                <a:cs typeface="Arial" pitchFamily="34" charset="0"/>
              </a:defRPr>
            </a:lvl1pPr>
          </a:lstStyle>
          <a:p>
            <a:r>
              <a:rPr lang="nl-NL"/>
              <a:t>Klik om de stijl te bewerken</a:t>
            </a:r>
            <a:endParaRPr lang="nl-NL" dirty="0"/>
          </a:p>
        </p:txBody>
      </p:sp>
      <p:sp>
        <p:nvSpPr>
          <p:cNvPr id="3" name="Tijdelijke aanduiding voor tekst 2"/>
          <p:cNvSpPr>
            <a:spLocks noGrp="1"/>
          </p:cNvSpPr>
          <p:nvPr>
            <p:ph type="body" idx="1"/>
          </p:nvPr>
        </p:nvSpPr>
        <p:spPr>
          <a:xfrm>
            <a:off x="963085" y="2906714"/>
            <a:ext cx="103632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3" indent="0">
              <a:buNone/>
              <a:defRPr sz="1800">
                <a:solidFill>
                  <a:schemeClr val="tx1">
                    <a:tint val="75000"/>
                  </a:schemeClr>
                </a:solidFill>
              </a:defRPr>
            </a:lvl2pPr>
            <a:lvl3pPr marL="914406" indent="0">
              <a:buNone/>
              <a:defRPr sz="1600">
                <a:solidFill>
                  <a:schemeClr val="tx1">
                    <a:tint val="75000"/>
                  </a:schemeClr>
                </a:solidFill>
              </a:defRPr>
            </a:lvl3pPr>
            <a:lvl4pPr marL="1371609" indent="0">
              <a:buNone/>
              <a:defRPr sz="1400">
                <a:solidFill>
                  <a:schemeClr val="tx1">
                    <a:tint val="75000"/>
                  </a:schemeClr>
                </a:solidFill>
              </a:defRPr>
            </a:lvl4pPr>
            <a:lvl5pPr marL="1828812" indent="0">
              <a:buNone/>
              <a:defRPr sz="1400">
                <a:solidFill>
                  <a:schemeClr val="tx1">
                    <a:tint val="75000"/>
                  </a:schemeClr>
                </a:solidFill>
              </a:defRPr>
            </a:lvl5pPr>
            <a:lvl6pPr marL="2286015" indent="0">
              <a:buNone/>
              <a:defRPr sz="1400">
                <a:solidFill>
                  <a:schemeClr val="tx1">
                    <a:tint val="75000"/>
                  </a:schemeClr>
                </a:solidFill>
              </a:defRPr>
            </a:lvl6pPr>
            <a:lvl7pPr marL="2743218" indent="0">
              <a:buNone/>
              <a:defRPr sz="1400">
                <a:solidFill>
                  <a:schemeClr val="tx1">
                    <a:tint val="75000"/>
                  </a:schemeClr>
                </a:solidFill>
              </a:defRPr>
            </a:lvl7pPr>
            <a:lvl8pPr marL="3200421" indent="0">
              <a:buNone/>
              <a:defRPr sz="1400">
                <a:solidFill>
                  <a:schemeClr val="tx1">
                    <a:tint val="75000"/>
                  </a:schemeClr>
                </a:solidFill>
              </a:defRPr>
            </a:lvl8pPr>
            <a:lvl9pPr marL="3657624"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pPr>
              <a:defRPr/>
            </a:pPr>
            <a:fld id="{48159A1D-DA2A-47C6-B6FF-37ACCA95B349}" type="datetimeFigureOut">
              <a:rPr lang="en-US" smtClean="0"/>
              <a:pPr>
                <a:defRPr/>
              </a:pPr>
              <a:t>5/12/2021</a:t>
            </a:fld>
            <a:endParaRPr lang="en-US"/>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pPr>
              <a:defRPr/>
            </a:pPr>
            <a:endParaRPr lang="en-US"/>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pPr>
              <a:defRPr/>
            </a:pPr>
            <a:fld id="{9F8F7C65-A77A-4A41-8630-9A4FE06FACD2}" type="slidenum">
              <a:rPr lang="nl-NL" altLang="nl-NL" smtClean="0"/>
              <a:pPr>
                <a:defRPr/>
              </a:pPr>
              <a:t>‹nr.›</a:t>
            </a:fld>
            <a:endParaRPr lang="nl-NL" altLang="nl-NL"/>
          </a:p>
        </p:txBody>
      </p:sp>
    </p:spTree>
    <p:extLst>
      <p:ext uri="{BB962C8B-B14F-4D97-AF65-F5344CB8AC3E}">
        <p14:creationId xmlns:p14="http://schemas.microsoft.com/office/powerpoint/2010/main" val="6251318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a:t>Klik om de stijl te bewerken</a:t>
            </a:r>
            <a:endParaRPr lang="nl-NL" dirty="0"/>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pPr>
              <a:defRPr/>
            </a:pPr>
            <a:fld id="{D5F02E51-65A1-4520-915A-240842031434}" type="datetimeFigureOut">
              <a:rPr lang="en-US" smtClean="0"/>
              <a:pPr>
                <a:defRPr/>
              </a:pPr>
              <a:t>5/12/2021</a:t>
            </a:fld>
            <a:endParaRPr lang="en-US"/>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pPr>
              <a:defRPr/>
            </a:pPr>
            <a:endParaRPr lang="en-US"/>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pPr>
              <a:defRPr/>
            </a:pPr>
            <a:fld id="{2FE4F56E-2C67-4F1E-AD32-BD8DA6F9B9A9}" type="slidenum">
              <a:rPr lang="nl-NL" altLang="nl-NL" smtClean="0"/>
              <a:pPr>
                <a:defRPr/>
              </a:pPr>
              <a:t>‹nr.›</a:t>
            </a:fld>
            <a:endParaRPr lang="nl-NL" altLang="nl-NL"/>
          </a:p>
        </p:txBody>
      </p:sp>
    </p:spTree>
    <p:extLst>
      <p:ext uri="{BB962C8B-B14F-4D97-AF65-F5344CB8AC3E}">
        <p14:creationId xmlns:p14="http://schemas.microsoft.com/office/powerpoint/2010/main" val="184235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endParaRPr lang="nl-NL" dirty="0"/>
          </a:p>
        </p:txBody>
      </p:sp>
      <p:sp>
        <p:nvSpPr>
          <p:cNvPr id="3" name="Tijdelijke aanduiding voor tekst 2"/>
          <p:cNvSpPr>
            <a:spLocks noGrp="1"/>
          </p:cNvSpPr>
          <p:nvPr>
            <p:ph type="body" idx="1"/>
          </p:nvPr>
        </p:nvSpPr>
        <p:spPr>
          <a:xfrm>
            <a:off x="609600" y="1535114"/>
            <a:ext cx="538691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3" indent="0">
              <a:buNone/>
              <a:defRPr sz="2000" b="1"/>
            </a:lvl2pPr>
            <a:lvl3pPr marL="914406" indent="0">
              <a:buNone/>
              <a:defRPr sz="1800" b="1"/>
            </a:lvl3pPr>
            <a:lvl4pPr marL="1371609" indent="0">
              <a:buNone/>
              <a:defRPr sz="1600" b="1"/>
            </a:lvl4pPr>
            <a:lvl5pPr marL="1828812" indent="0">
              <a:buNone/>
              <a:defRPr sz="1600" b="1"/>
            </a:lvl5pPr>
            <a:lvl6pPr marL="2286015" indent="0">
              <a:buNone/>
              <a:defRPr sz="1600" b="1"/>
            </a:lvl6pPr>
            <a:lvl7pPr marL="2743218" indent="0">
              <a:buNone/>
              <a:defRPr sz="1600" b="1"/>
            </a:lvl7pPr>
            <a:lvl8pPr marL="3200421" indent="0">
              <a:buNone/>
              <a:defRPr sz="1600" b="1"/>
            </a:lvl8pPr>
            <a:lvl9pPr marL="3657624"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7" y="1535114"/>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3" indent="0">
              <a:buNone/>
              <a:defRPr sz="2000" b="1"/>
            </a:lvl2pPr>
            <a:lvl3pPr marL="914406" indent="0">
              <a:buNone/>
              <a:defRPr sz="1800" b="1"/>
            </a:lvl3pPr>
            <a:lvl4pPr marL="1371609" indent="0">
              <a:buNone/>
              <a:defRPr sz="1600" b="1"/>
            </a:lvl4pPr>
            <a:lvl5pPr marL="1828812" indent="0">
              <a:buNone/>
              <a:defRPr sz="1600" b="1"/>
            </a:lvl5pPr>
            <a:lvl6pPr marL="2286015" indent="0">
              <a:buNone/>
              <a:defRPr sz="1600" b="1"/>
            </a:lvl6pPr>
            <a:lvl7pPr marL="2743218" indent="0">
              <a:buNone/>
              <a:defRPr sz="1600" b="1"/>
            </a:lvl7pPr>
            <a:lvl8pPr marL="3200421" indent="0">
              <a:buNone/>
              <a:defRPr sz="1600" b="1"/>
            </a:lvl8pPr>
            <a:lvl9pPr marL="3657624"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7"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pPr>
              <a:defRPr/>
            </a:pPr>
            <a:fld id="{0418FD91-706B-4899-B192-59FFFD2B60FC}" type="datetimeFigureOut">
              <a:rPr lang="en-US" smtClean="0"/>
              <a:pPr>
                <a:defRPr/>
              </a:pPr>
              <a:t>5/12/2021</a:t>
            </a:fld>
            <a:endParaRPr lang="en-US"/>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pPr>
              <a:defRPr/>
            </a:pPr>
            <a:endParaRPr lang="en-US"/>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pPr>
              <a:defRPr/>
            </a:pPr>
            <a:fld id="{5DD226C1-9080-413A-8738-11EB25852D55}" type="slidenum">
              <a:rPr lang="nl-NL" altLang="nl-NL" smtClean="0"/>
              <a:pPr>
                <a:defRPr/>
              </a:pPr>
              <a:t>‹nr.›</a:t>
            </a:fld>
            <a:endParaRPr lang="nl-NL" altLang="nl-NL"/>
          </a:p>
        </p:txBody>
      </p:sp>
    </p:spTree>
    <p:extLst>
      <p:ext uri="{BB962C8B-B14F-4D97-AF65-F5344CB8AC3E}">
        <p14:creationId xmlns:p14="http://schemas.microsoft.com/office/powerpoint/2010/main" val="29964831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pPr>
              <a:defRPr/>
            </a:pPr>
            <a:fld id="{04B7AB12-414D-4A64-B4C5-9ECB797BABD8}" type="datetimeFigureOut">
              <a:rPr lang="en-US" smtClean="0"/>
              <a:pPr>
                <a:defRPr/>
              </a:pPr>
              <a:t>5/12/2021</a:t>
            </a:fld>
            <a:endParaRPr lang="en-US"/>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pPr>
              <a:defRPr/>
            </a:pPr>
            <a:endParaRPr lang="en-US"/>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pPr>
              <a:defRPr/>
            </a:pPr>
            <a:fld id="{D99F184F-231A-4DD0-B2FF-A5F5A91983C5}" type="slidenum">
              <a:rPr lang="nl-NL" altLang="nl-NL" smtClean="0"/>
              <a:pPr>
                <a:defRPr/>
              </a:pPr>
              <a:t>‹nr.›</a:t>
            </a:fld>
            <a:endParaRPr lang="nl-NL" altLang="nl-NL"/>
          </a:p>
        </p:txBody>
      </p:sp>
    </p:spTree>
    <p:extLst>
      <p:ext uri="{BB962C8B-B14F-4D97-AF65-F5344CB8AC3E}">
        <p14:creationId xmlns:p14="http://schemas.microsoft.com/office/powerpoint/2010/main" val="21353426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4766735" y="273051"/>
            <a:ext cx="6815666"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3" indent="0">
              <a:buNone/>
              <a:defRPr sz="1200"/>
            </a:lvl2pPr>
            <a:lvl3pPr marL="914406" indent="0">
              <a:buNone/>
              <a:defRPr sz="1000"/>
            </a:lvl3pPr>
            <a:lvl4pPr marL="1371609" indent="0">
              <a:buNone/>
              <a:defRPr sz="900"/>
            </a:lvl4pPr>
            <a:lvl5pPr marL="1828812" indent="0">
              <a:buNone/>
              <a:defRPr sz="900"/>
            </a:lvl5pPr>
            <a:lvl6pPr marL="2286015" indent="0">
              <a:buNone/>
              <a:defRPr sz="900"/>
            </a:lvl6pPr>
            <a:lvl7pPr marL="2743218" indent="0">
              <a:buNone/>
              <a:defRPr sz="900"/>
            </a:lvl7pPr>
            <a:lvl8pPr marL="3200421" indent="0">
              <a:buNone/>
              <a:defRPr sz="900"/>
            </a:lvl8pPr>
            <a:lvl9pPr marL="3657624"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pPr>
              <a:defRPr/>
            </a:pPr>
            <a:fld id="{F0A5619B-9413-4E42-92DB-C24B835C2046}" type="datetimeFigureOut">
              <a:rPr lang="en-US" smtClean="0"/>
              <a:pPr>
                <a:defRPr/>
              </a:pPr>
              <a:t>5/12/2021</a:t>
            </a:fld>
            <a:endParaRPr lang="en-US"/>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pPr>
              <a:defRPr/>
            </a:pPr>
            <a:endParaRPr lang="en-US"/>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pPr>
              <a:defRPr/>
            </a:pPr>
            <a:fld id="{2D484353-F874-4997-AE7A-1F808859316B}" type="slidenum">
              <a:rPr lang="nl-NL" altLang="nl-NL" smtClean="0"/>
              <a:pPr>
                <a:defRPr/>
              </a:pPr>
              <a:t>‹nr.›</a:t>
            </a:fld>
            <a:endParaRPr lang="nl-NL" altLang="nl-NL"/>
          </a:p>
        </p:txBody>
      </p:sp>
    </p:spTree>
    <p:extLst>
      <p:ext uri="{BB962C8B-B14F-4D97-AF65-F5344CB8AC3E}">
        <p14:creationId xmlns:p14="http://schemas.microsoft.com/office/powerpoint/2010/main" val="2226087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8"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2389718"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3" indent="0">
              <a:buNone/>
              <a:defRPr sz="2800"/>
            </a:lvl2pPr>
            <a:lvl3pPr marL="914406" indent="0">
              <a:buNone/>
              <a:defRPr sz="2400"/>
            </a:lvl3pPr>
            <a:lvl4pPr marL="1371609" indent="0">
              <a:buNone/>
              <a:defRPr sz="2000"/>
            </a:lvl4pPr>
            <a:lvl5pPr marL="1828812" indent="0">
              <a:buNone/>
              <a:defRPr sz="2000"/>
            </a:lvl5pPr>
            <a:lvl6pPr marL="2286015" indent="0">
              <a:buNone/>
              <a:defRPr sz="2000"/>
            </a:lvl6pPr>
            <a:lvl7pPr marL="2743218" indent="0">
              <a:buNone/>
              <a:defRPr sz="2000"/>
            </a:lvl7pPr>
            <a:lvl8pPr marL="3200421" indent="0">
              <a:buNone/>
              <a:defRPr sz="2000"/>
            </a:lvl8pPr>
            <a:lvl9pPr marL="3657624" indent="0">
              <a:buNone/>
              <a:defRPr sz="2000"/>
            </a:lvl9p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2389718"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3" indent="0">
              <a:buNone/>
              <a:defRPr sz="1200"/>
            </a:lvl2pPr>
            <a:lvl3pPr marL="914406" indent="0">
              <a:buNone/>
              <a:defRPr sz="1000"/>
            </a:lvl3pPr>
            <a:lvl4pPr marL="1371609" indent="0">
              <a:buNone/>
              <a:defRPr sz="900"/>
            </a:lvl4pPr>
            <a:lvl5pPr marL="1828812" indent="0">
              <a:buNone/>
              <a:defRPr sz="900"/>
            </a:lvl5pPr>
            <a:lvl6pPr marL="2286015" indent="0">
              <a:buNone/>
              <a:defRPr sz="900"/>
            </a:lvl6pPr>
            <a:lvl7pPr marL="2743218" indent="0">
              <a:buNone/>
              <a:defRPr sz="900"/>
            </a:lvl7pPr>
            <a:lvl8pPr marL="3200421" indent="0">
              <a:buNone/>
              <a:defRPr sz="900"/>
            </a:lvl8pPr>
            <a:lvl9pPr marL="3657624"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pPr>
              <a:defRPr/>
            </a:pPr>
            <a:fld id="{A205FBE0-A2D2-4AA7-8387-B743DF86CC9B}" type="datetimeFigureOut">
              <a:rPr lang="en-US" smtClean="0"/>
              <a:pPr>
                <a:defRPr/>
              </a:pPr>
              <a:t>5/12/2021</a:t>
            </a:fld>
            <a:endParaRPr lang="en-US"/>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pPr>
              <a:defRPr/>
            </a:pPr>
            <a:endParaRPr lang="en-US"/>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pPr>
              <a:defRPr/>
            </a:pPr>
            <a:fld id="{4962A604-D691-4FFB-93A6-278AF4C71C75}" type="slidenum">
              <a:rPr lang="nl-NL" altLang="nl-NL" smtClean="0"/>
              <a:pPr>
                <a:defRPr/>
              </a:pPr>
              <a:t>‹nr.›</a:t>
            </a:fld>
            <a:endParaRPr lang="nl-NL" altLang="nl-NL"/>
          </a:p>
        </p:txBody>
      </p:sp>
    </p:spTree>
    <p:extLst>
      <p:ext uri="{BB962C8B-B14F-4D97-AF65-F5344CB8AC3E}">
        <p14:creationId xmlns:p14="http://schemas.microsoft.com/office/powerpoint/2010/main" val="1966578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A41AEA-E663-4A26-95E6-A29795E434B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001812B-2CE8-477F-B8D3-6A9285D0606E}"/>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EB517FE-0812-42A1-8485-3DA512B113FF}"/>
              </a:ext>
            </a:extLst>
          </p:cNvPr>
          <p:cNvSpPr>
            <a:spLocks noGrp="1"/>
          </p:cNvSpPr>
          <p:nvPr>
            <p:ph type="dt" sz="half" idx="10"/>
          </p:nvPr>
        </p:nvSpPr>
        <p:spPr/>
        <p:txBody>
          <a:bodyPr/>
          <a:lstStyle/>
          <a:p>
            <a:fld id="{12CB7A16-B0F8-444F-AD72-98734579981F}" type="datetimeFigureOut">
              <a:rPr lang="nl-NL" smtClean="0"/>
              <a:t>12-5-2021</a:t>
            </a:fld>
            <a:endParaRPr lang="nl-NL"/>
          </a:p>
        </p:txBody>
      </p:sp>
      <p:sp>
        <p:nvSpPr>
          <p:cNvPr id="5" name="Tijdelijke aanduiding voor voettekst 4">
            <a:extLst>
              <a:ext uri="{FF2B5EF4-FFF2-40B4-BE49-F238E27FC236}">
                <a16:creationId xmlns:a16="http://schemas.microsoft.com/office/drawing/2014/main" id="{906B0173-33FB-491B-8798-CC4801110AC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CF35253-838C-480A-90D9-A61A52916B8A}"/>
              </a:ext>
            </a:extLst>
          </p:cNvPr>
          <p:cNvSpPr>
            <a:spLocks noGrp="1"/>
          </p:cNvSpPr>
          <p:nvPr>
            <p:ph type="sldNum" sz="quarter" idx="12"/>
          </p:nvPr>
        </p:nvSpPr>
        <p:spPr/>
        <p:txBody>
          <a:bodyPr/>
          <a:lstStyle/>
          <a:p>
            <a:fld id="{57D6BB8F-B41B-46AC-9143-E23CA14F9AEE}" type="slidenum">
              <a:rPr lang="nl-NL" smtClean="0"/>
              <a:t>‹nr.›</a:t>
            </a:fld>
            <a:endParaRPr lang="nl-NL"/>
          </a:p>
        </p:txBody>
      </p:sp>
    </p:spTree>
    <p:extLst>
      <p:ext uri="{BB962C8B-B14F-4D97-AF65-F5344CB8AC3E}">
        <p14:creationId xmlns:p14="http://schemas.microsoft.com/office/powerpoint/2010/main" val="34797173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pPr>
              <a:defRPr/>
            </a:pPr>
            <a:fld id="{42894123-DE48-4D5E-A20F-4813BB51C1F2}" type="datetimeFigureOut">
              <a:rPr lang="en-US" smtClean="0"/>
              <a:pPr>
                <a:defRPr/>
              </a:pPr>
              <a:t>5/12/2021</a:t>
            </a:fld>
            <a:endParaRPr lang="en-US"/>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pPr>
              <a:defRPr/>
            </a:pPr>
            <a:endParaRPr lang="en-US"/>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pPr>
              <a:defRPr/>
            </a:pPr>
            <a:fld id="{D48DD0E1-BB52-4E67-87FF-C5F132A81EE6}" type="slidenum">
              <a:rPr lang="nl-NL" altLang="nl-NL" smtClean="0"/>
              <a:pPr>
                <a:defRPr/>
              </a:pPr>
              <a:t>‹nr.›</a:t>
            </a:fld>
            <a:endParaRPr lang="nl-NL" altLang="nl-NL"/>
          </a:p>
        </p:txBody>
      </p:sp>
    </p:spTree>
    <p:extLst>
      <p:ext uri="{BB962C8B-B14F-4D97-AF65-F5344CB8AC3E}">
        <p14:creationId xmlns:p14="http://schemas.microsoft.com/office/powerpoint/2010/main" val="32433243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1" y="274639"/>
            <a:ext cx="2743200" cy="5851525"/>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609601" y="274639"/>
            <a:ext cx="8026399"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pPr>
              <a:defRPr/>
            </a:pPr>
            <a:fld id="{FE745A04-E62F-4AC2-AA64-C1CA93EE88E5}" type="datetimeFigureOut">
              <a:rPr lang="en-US" smtClean="0"/>
              <a:pPr>
                <a:defRPr/>
              </a:pPr>
              <a:t>5/12/2021</a:t>
            </a:fld>
            <a:endParaRPr lang="en-US"/>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pPr>
              <a:defRPr/>
            </a:pPr>
            <a:endParaRPr lang="en-US"/>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pPr>
              <a:defRPr/>
            </a:pPr>
            <a:fld id="{12B1CD24-7B91-44CE-A562-B3783772A78D}" type="slidenum">
              <a:rPr lang="nl-NL" altLang="nl-NL" smtClean="0"/>
              <a:pPr>
                <a:defRPr/>
              </a:pPr>
              <a:t>‹nr.›</a:t>
            </a:fld>
            <a:endParaRPr lang="nl-NL" altLang="nl-NL"/>
          </a:p>
        </p:txBody>
      </p:sp>
    </p:spTree>
    <p:extLst>
      <p:ext uri="{BB962C8B-B14F-4D97-AF65-F5344CB8AC3E}">
        <p14:creationId xmlns:p14="http://schemas.microsoft.com/office/powerpoint/2010/main" val="2193191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5DEC72-22B8-42F8-8838-E1C766FCEE2E}"/>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43500F7D-68D3-47A2-A199-A7249ED256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3A27799F-B820-47AB-AFD4-1D40952A9683}"/>
              </a:ext>
            </a:extLst>
          </p:cNvPr>
          <p:cNvSpPr>
            <a:spLocks noGrp="1"/>
          </p:cNvSpPr>
          <p:nvPr>
            <p:ph type="dt" sz="half" idx="10"/>
          </p:nvPr>
        </p:nvSpPr>
        <p:spPr/>
        <p:txBody>
          <a:bodyPr/>
          <a:lstStyle/>
          <a:p>
            <a:fld id="{12CB7A16-B0F8-444F-AD72-98734579981F}" type="datetimeFigureOut">
              <a:rPr lang="nl-NL" smtClean="0"/>
              <a:t>12-5-2021</a:t>
            </a:fld>
            <a:endParaRPr lang="nl-NL"/>
          </a:p>
        </p:txBody>
      </p:sp>
      <p:sp>
        <p:nvSpPr>
          <p:cNvPr id="5" name="Tijdelijke aanduiding voor voettekst 4">
            <a:extLst>
              <a:ext uri="{FF2B5EF4-FFF2-40B4-BE49-F238E27FC236}">
                <a16:creationId xmlns:a16="http://schemas.microsoft.com/office/drawing/2014/main" id="{F4F60919-4F4C-4B4D-A98B-B0955B70455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929E784-23FB-485C-9922-1B904889B311}"/>
              </a:ext>
            </a:extLst>
          </p:cNvPr>
          <p:cNvSpPr>
            <a:spLocks noGrp="1"/>
          </p:cNvSpPr>
          <p:nvPr>
            <p:ph type="sldNum" sz="quarter" idx="12"/>
          </p:nvPr>
        </p:nvSpPr>
        <p:spPr/>
        <p:txBody>
          <a:bodyPr/>
          <a:lstStyle/>
          <a:p>
            <a:fld id="{57D6BB8F-B41B-46AC-9143-E23CA14F9AEE}" type="slidenum">
              <a:rPr lang="nl-NL" smtClean="0"/>
              <a:t>‹nr.›</a:t>
            </a:fld>
            <a:endParaRPr lang="nl-NL"/>
          </a:p>
        </p:txBody>
      </p:sp>
    </p:spTree>
    <p:extLst>
      <p:ext uri="{BB962C8B-B14F-4D97-AF65-F5344CB8AC3E}">
        <p14:creationId xmlns:p14="http://schemas.microsoft.com/office/powerpoint/2010/main" val="369059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53F472-47CE-4144-AEB8-34DF7753249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FD9A42E-F22D-457B-901A-F38B594DD291}"/>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B1F33D31-85F7-4060-B91D-39079CB2158F}"/>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B25AA0CF-03EF-47D8-8C2B-DBB62556E986}"/>
              </a:ext>
            </a:extLst>
          </p:cNvPr>
          <p:cNvSpPr>
            <a:spLocks noGrp="1"/>
          </p:cNvSpPr>
          <p:nvPr>
            <p:ph type="dt" sz="half" idx="10"/>
          </p:nvPr>
        </p:nvSpPr>
        <p:spPr/>
        <p:txBody>
          <a:bodyPr/>
          <a:lstStyle/>
          <a:p>
            <a:fld id="{12CB7A16-B0F8-444F-AD72-98734579981F}" type="datetimeFigureOut">
              <a:rPr lang="nl-NL" smtClean="0"/>
              <a:t>12-5-2021</a:t>
            </a:fld>
            <a:endParaRPr lang="nl-NL"/>
          </a:p>
        </p:txBody>
      </p:sp>
      <p:sp>
        <p:nvSpPr>
          <p:cNvPr id="6" name="Tijdelijke aanduiding voor voettekst 5">
            <a:extLst>
              <a:ext uri="{FF2B5EF4-FFF2-40B4-BE49-F238E27FC236}">
                <a16:creationId xmlns:a16="http://schemas.microsoft.com/office/drawing/2014/main" id="{243B7398-3F67-4042-85B6-6D6A24CDFB4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3E787D0-8C3A-46D6-A74D-A3B56F9EF1B5}"/>
              </a:ext>
            </a:extLst>
          </p:cNvPr>
          <p:cNvSpPr>
            <a:spLocks noGrp="1"/>
          </p:cNvSpPr>
          <p:nvPr>
            <p:ph type="sldNum" sz="quarter" idx="12"/>
          </p:nvPr>
        </p:nvSpPr>
        <p:spPr/>
        <p:txBody>
          <a:bodyPr/>
          <a:lstStyle/>
          <a:p>
            <a:fld id="{57D6BB8F-B41B-46AC-9143-E23CA14F9AEE}" type="slidenum">
              <a:rPr lang="nl-NL" smtClean="0"/>
              <a:t>‹nr.›</a:t>
            </a:fld>
            <a:endParaRPr lang="nl-NL"/>
          </a:p>
        </p:txBody>
      </p:sp>
    </p:spTree>
    <p:extLst>
      <p:ext uri="{BB962C8B-B14F-4D97-AF65-F5344CB8AC3E}">
        <p14:creationId xmlns:p14="http://schemas.microsoft.com/office/powerpoint/2010/main" val="2940392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6C6B70-4493-4506-8968-172AC69A4CDE}"/>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33A28179-0120-4B74-A60A-26BD3E26CF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F83AA00E-AFD0-41B2-9FBD-2F6C45E61BB2}"/>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2B66006D-A272-40C4-B46B-251FA8BE58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D859C177-D4D3-4693-B16F-E41B511DDE7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A5FA8727-4EA2-421E-B40F-CDF464B00496}"/>
              </a:ext>
            </a:extLst>
          </p:cNvPr>
          <p:cNvSpPr>
            <a:spLocks noGrp="1"/>
          </p:cNvSpPr>
          <p:nvPr>
            <p:ph type="dt" sz="half" idx="10"/>
          </p:nvPr>
        </p:nvSpPr>
        <p:spPr/>
        <p:txBody>
          <a:bodyPr/>
          <a:lstStyle/>
          <a:p>
            <a:fld id="{12CB7A16-B0F8-444F-AD72-98734579981F}" type="datetimeFigureOut">
              <a:rPr lang="nl-NL" smtClean="0"/>
              <a:t>12-5-2021</a:t>
            </a:fld>
            <a:endParaRPr lang="nl-NL"/>
          </a:p>
        </p:txBody>
      </p:sp>
      <p:sp>
        <p:nvSpPr>
          <p:cNvPr id="8" name="Tijdelijke aanduiding voor voettekst 7">
            <a:extLst>
              <a:ext uri="{FF2B5EF4-FFF2-40B4-BE49-F238E27FC236}">
                <a16:creationId xmlns:a16="http://schemas.microsoft.com/office/drawing/2014/main" id="{F3B5AE1E-3F82-4CCB-9C2D-3F63381068C1}"/>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4F471B0A-6C3D-4BBD-82D9-74AC1380B49E}"/>
              </a:ext>
            </a:extLst>
          </p:cNvPr>
          <p:cNvSpPr>
            <a:spLocks noGrp="1"/>
          </p:cNvSpPr>
          <p:nvPr>
            <p:ph type="sldNum" sz="quarter" idx="12"/>
          </p:nvPr>
        </p:nvSpPr>
        <p:spPr/>
        <p:txBody>
          <a:bodyPr/>
          <a:lstStyle/>
          <a:p>
            <a:fld id="{57D6BB8F-B41B-46AC-9143-E23CA14F9AEE}" type="slidenum">
              <a:rPr lang="nl-NL" smtClean="0"/>
              <a:t>‹nr.›</a:t>
            </a:fld>
            <a:endParaRPr lang="nl-NL"/>
          </a:p>
        </p:txBody>
      </p:sp>
    </p:spTree>
    <p:extLst>
      <p:ext uri="{BB962C8B-B14F-4D97-AF65-F5344CB8AC3E}">
        <p14:creationId xmlns:p14="http://schemas.microsoft.com/office/powerpoint/2010/main" val="2793110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B42275-AE18-4513-B955-5F22A5B3424A}"/>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A090228D-3732-4601-8751-0C8B1650B9E5}"/>
              </a:ext>
            </a:extLst>
          </p:cNvPr>
          <p:cNvSpPr>
            <a:spLocks noGrp="1"/>
          </p:cNvSpPr>
          <p:nvPr>
            <p:ph type="dt" sz="half" idx="10"/>
          </p:nvPr>
        </p:nvSpPr>
        <p:spPr/>
        <p:txBody>
          <a:bodyPr/>
          <a:lstStyle/>
          <a:p>
            <a:fld id="{12CB7A16-B0F8-444F-AD72-98734579981F}" type="datetimeFigureOut">
              <a:rPr lang="nl-NL" smtClean="0"/>
              <a:t>12-5-2021</a:t>
            </a:fld>
            <a:endParaRPr lang="nl-NL"/>
          </a:p>
        </p:txBody>
      </p:sp>
      <p:sp>
        <p:nvSpPr>
          <p:cNvPr id="4" name="Tijdelijke aanduiding voor voettekst 3">
            <a:extLst>
              <a:ext uri="{FF2B5EF4-FFF2-40B4-BE49-F238E27FC236}">
                <a16:creationId xmlns:a16="http://schemas.microsoft.com/office/drawing/2014/main" id="{0614C841-75BE-4E99-A2BA-706104DCCF4A}"/>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8C6CAE18-E6FA-44D2-9C49-58E986832FA9}"/>
              </a:ext>
            </a:extLst>
          </p:cNvPr>
          <p:cNvSpPr>
            <a:spLocks noGrp="1"/>
          </p:cNvSpPr>
          <p:nvPr>
            <p:ph type="sldNum" sz="quarter" idx="12"/>
          </p:nvPr>
        </p:nvSpPr>
        <p:spPr/>
        <p:txBody>
          <a:bodyPr/>
          <a:lstStyle/>
          <a:p>
            <a:fld id="{57D6BB8F-B41B-46AC-9143-E23CA14F9AEE}" type="slidenum">
              <a:rPr lang="nl-NL" smtClean="0"/>
              <a:t>‹nr.›</a:t>
            </a:fld>
            <a:endParaRPr lang="nl-NL"/>
          </a:p>
        </p:txBody>
      </p:sp>
    </p:spTree>
    <p:extLst>
      <p:ext uri="{BB962C8B-B14F-4D97-AF65-F5344CB8AC3E}">
        <p14:creationId xmlns:p14="http://schemas.microsoft.com/office/powerpoint/2010/main" val="2079127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A22F90E-5283-4B88-BDFA-000A62F5FD59}"/>
              </a:ext>
            </a:extLst>
          </p:cNvPr>
          <p:cNvSpPr>
            <a:spLocks noGrp="1"/>
          </p:cNvSpPr>
          <p:nvPr>
            <p:ph type="dt" sz="half" idx="10"/>
          </p:nvPr>
        </p:nvSpPr>
        <p:spPr/>
        <p:txBody>
          <a:bodyPr/>
          <a:lstStyle/>
          <a:p>
            <a:fld id="{12CB7A16-B0F8-444F-AD72-98734579981F}" type="datetimeFigureOut">
              <a:rPr lang="nl-NL" smtClean="0"/>
              <a:t>12-5-2021</a:t>
            </a:fld>
            <a:endParaRPr lang="nl-NL"/>
          </a:p>
        </p:txBody>
      </p:sp>
      <p:sp>
        <p:nvSpPr>
          <p:cNvPr id="3" name="Tijdelijke aanduiding voor voettekst 2">
            <a:extLst>
              <a:ext uri="{FF2B5EF4-FFF2-40B4-BE49-F238E27FC236}">
                <a16:creationId xmlns:a16="http://schemas.microsoft.com/office/drawing/2014/main" id="{6332C38E-D78C-41DA-93B1-87ED23E538C3}"/>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9028576F-D381-4620-94E3-643112FBD400}"/>
              </a:ext>
            </a:extLst>
          </p:cNvPr>
          <p:cNvSpPr>
            <a:spLocks noGrp="1"/>
          </p:cNvSpPr>
          <p:nvPr>
            <p:ph type="sldNum" sz="quarter" idx="12"/>
          </p:nvPr>
        </p:nvSpPr>
        <p:spPr/>
        <p:txBody>
          <a:bodyPr/>
          <a:lstStyle/>
          <a:p>
            <a:fld id="{57D6BB8F-B41B-46AC-9143-E23CA14F9AEE}" type="slidenum">
              <a:rPr lang="nl-NL" smtClean="0"/>
              <a:t>‹nr.›</a:t>
            </a:fld>
            <a:endParaRPr lang="nl-NL"/>
          </a:p>
        </p:txBody>
      </p:sp>
    </p:spTree>
    <p:extLst>
      <p:ext uri="{BB962C8B-B14F-4D97-AF65-F5344CB8AC3E}">
        <p14:creationId xmlns:p14="http://schemas.microsoft.com/office/powerpoint/2010/main" val="1488991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CD5C8B-1BB6-4AD9-8B90-C1A34502D04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136B365B-840B-4644-97A2-51DAB17A29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98E5E1CF-AFCD-41D7-A6ED-FC99037D47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A60C948-D017-4353-824E-5D5B1A432065}"/>
              </a:ext>
            </a:extLst>
          </p:cNvPr>
          <p:cNvSpPr>
            <a:spLocks noGrp="1"/>
          </p:cNvSpPr>
          <p:nvPr>
            <p:ph type="dt" sz="half" idx="10"/>
          </p:nvPr>
        </p:nvSpPr>
        <p:spPr/>
        <p:txBody>
          <a:bodyPr/>
          <a:lstStyle/>
          <a:p>
            <a:fld id="{12CB7A16-B0F8-444F-AD72-98734579981F}" type="datetimeFigureOut">
              <a:rPr lang="nl-NL" smtClean="0"/>
              <a:t>12-5-2021</a:t>
            </a:fld>
            <a:endParaRPr lang="nl-NL"/>
          </a:p>
        </p:txBody>
      </p:sp>
      <p:sp>
        <p:nvSpPr>
          <p:cNvPr id="6" name="Tijdelijke aanduiding voor voettekst 5">
            <a:extLst>
              <a:ext uri="{FF2B5EF4-FFF2-40B4-BE49-F238E27FC236}">
                <a16:creationId xmlns:a16="http://schemas.microsoft.com/office/drawing/2014/main" id="{FC05B61E-8360-4587-9898-6FC1D230582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7B1E883-FC55-4BE1-9D82-2D445008313B}"/>
              </a:ext>
            </a:extLst>
          </p:cNvPr>
          <p:cNvSpPr>
            <a:spLocks noGrp="1"/>
          </p:cNvSpPr>
          <p:nvPr>
            <p:ph type="sldNum" sz="quarter" idx="12"/>
          </p:nvPr>
        </p:nvSpPr>
        <p:spPr/>
        <p:txBody>
          <a:bodyPr/>
          <a:lstStyle/>
          <a:p>
            <a:fld id="{57D6BB8F-B41B-46AC-9143-E23CA14F9AEE}" type="slidenum">
              <a:rPr lang="nl-NL" smtClean="0"/>
              <a:t>‹nr.›</a:t>
            </a:fld>
            <a:endParaRPr lang="nl-NL"/>
          </a:p>
        </p:txBody>
      </p:sp>
    </p:spTree>
    <p:extLst>
      <p:ext uri="{BB962C8B-B14F-4D97-AF65-F5344CB8AC3E}">
        <p14:creationId xmlns:p14="http://schemas.microsoft.com/office/powerpoint/2010/main" val="122769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83FFD5-77C9-469B-A471-25B1F23AC69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0F293C16-8700-4535-91D8-96440672D2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61ED644A-5735-4C9F-B864-B0674E4554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1ED6BFC-F2FC-4FC4-BADF-31759AFAF9F6}"/>
              </a:ext>
            </a:extLst>
          </p:cNvPr>
          <p:cNvSpPr>
            <a:spLocks noGrp="1"/>
          </p:cNvSpPr>
          <p:nvPr>
            <p:ph type="dt" sz="half" idx="10"/>
          </p:nvPr>
        </p:nvSpPr>
        <p:spPr/>
        <p:txBody>
          <a:bodyPr/>
          <a:lstStyle/>
          <a:p>
            <a:fld id="{12CB7A16-B0F8-444F-AD72-98734579981F}" type="datetimeFigureOut">
              <a:rPr lang="nl-NL" smtClean="0"/>
              <a:t>12-5-2021</a:t>
            </a:fld>
            <a:endParaRPr lang="nl-NL"/>
          </a:p>
        </p:txBody>
      </p:sp>
      <p:sp>
        <p:nvSpPr>
          <p:cNvPr id="6" name="Tijdelijke aanduiding voor voettekst 5">
            <a:extLst>
              <a:ext uri="{FF2B5EF4-FFF2-40B4-BE49-F238E27FC236}">
                <a16:creationId xmlns:a16="http://schemas.microsoft.com/office/drawing/2014/main" id="{7E5E6A3F-0A0C-4B51-B1C2-43E3ECC86EE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C08AC33-892C-4855-8B60-4EA2453C0018}"/>
              </a:ext>
            </a:extLst>
          </p:cNvPr>
          <p:cNvSpPr>
            <a:spLocks noGrp="1"/>
          </p:cNvSpPr>
          <p:nvPr>
            <p:ph type="sldNum" sz="quarter" idx="12"/>
          </p:nvPr>
        </p:nvSpPr>
        <p:spPr/>
        <p:txBody>
          <a:bodyPr/>
          <a:lstStyle/>
          <a:p>
            <a:fld id="{57D6BB8F-B41B-46AC-9143-E23CA14F9AEE}" type="slidenum">
              <a:rPr lang="nl-NL" smtClean="0"/>
              <a:t>‹nr.›</a:t>
            </a:fld>
            <a:endParaRPr lang="nl-NL"/>
          </a:p>
        </p:txBody>
      </p:sp>
    </p:spTree>
    <p:extLst>
      <p:ext uri="{BB962C8B-B14F-4D97-AF65-F5344CB8AC3E}">
        <p14:creationId xmlns:p14="http://schemas.microsoft.com/office/powerpoint/2010/main" val="4035635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7BAB8E41-F3BD-4709-A521-CF363A4308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79FA5676-8554-4406-8738-813557B9B0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5AA982D-109A-48BA-A93D-A071F9A160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CB7A16-B0F8-444F-AD72-98734579981F}" type="datetimeFigureOut">
              <a:rPr lang="nl-NL" smtClean="0"/>
              <a:t>12-5-2021</a:t>
            </a:fld>
            <a:endParaRPr lang="nl-NL"/>
          </a:p>
        </p:txBody>
      </p:sp>
      <p:sp>
        <p:nvSpPr>
          <p:cNvPr id="5" name="Tijdelijke aanduiding voor voettekst 4">
            <a:extLst>
              <a:ext uri="{FF2B5EF4-FFF2-40B4-BE49-F238E27FC236}">
                <a16:creationId xmlns:a16="http://schemas.microsoft.com/office/drawing/2014/main" id="{E0985409-73DE-4278-9EEA-A632D81CFB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F603EFD7-68FE-4F1B-AB0E-97F21234FA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D6BB8F-B41B-46AC-9143-E23CA14F9AEE}" type="slidenum">
              <a:rPr lang="nl-NL" smtClean="0"/>
              <a:t>‹nr.›</a:t>
            </a:fld>
            <a:endParaRPr lang="nl-NL"/>
          </a:p>
        </p:txBody>
      </p:sp>
    </p:spTree>
    <p:extLst>
      <p:ext uri="{BB962C8B-B14F-4D97-AF65-F5344CB8AC3E}">
        <p14:creationId xmlns:p14="http://schemas.microsoft.com/office/powerpoint/2010/main" val="14925388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1"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09600" y="1600201"/>
            <a:ext cx="10972801"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A50CE3B-583C-460B-B905-3B1FC7778F2C}" type="datetimeFigureOut">
              <a:rPr lang="en-US" smtClean="0"/>
              <a:pPr>
                <a:defRPr/>
              </a:pPr>
              <a:t>5/12/2021</a:t>
            </a:fld>
            <a:endParaRPr lang="en-US"/>
          </a:p>
        </p:txBody>
      </p:sp>
      <p:sp>
        <p:nvSpPr>
          <p:cNvPr id="5" name="Tijdelijke aanduiding voor voettekst 4"/>
          <p:cNvSpPr>
            <a:spLocks noGrp="1"/>
          </p:cNvSpPr>
          <p:nvPr>
            <p:ph type="ftr" sz="quarter" idx="3"/>
          </p:nvPr>
        </p:nvSpPr>
        <p:spPr>
          <a:xfrm>
            <a:off x="4165601"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D278B12-37A8-401D-9393-B529562CA7BB}" type="slidenum">
              <a:rPr lang="nl-NL" altLang="nl-NL" smtClean="0"/>
              <a:pPr>
                <a:defRPr/>
              </a:pPr>
              <a:t>‹nr.›</a:t>
            </a:fld>
            <a:endParaRPr lang="nl-NL" altLang="nl-NL"/>
          </a:p>
        </p:txBody>
      </p:sp>
      <p:pic>
        <p:nvPicPr>
          <p:cNvPr id="7" name="Picture 2"/>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2" y="0"/>
            <a:ext cx="12189883"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52931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ctr" defTabSz="914406" rtl="0" eaLnBrk="1" latinLnBrk="0" hangingPunct="1">
        <a:spcBef>
          <a:spcPct val="0"/>
        </a:spcBef>
        <a:buNone/>
        <a:defRPr sz="4400" kern="1200">
          <a:solidFill>
            <a:schemeClr val="tx1"/>
          </a:solidFill>
          <a:latin typeface="+mj-lt"/>
          <a:ea typeface="+mj-ea"/>
          <a:cs typeface="+mj-cs"/>
        </a:defRPr>
      </a:lvl1pPr>
    </p:titleStyle>
    <p:bodyStyle>
      <a:lvl1pPr marL="342903" indent="-342903" algn="l" defTabSz="91440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5" indent="-285752" algn="l" defTabSz="91440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8" indent="-228602" algn="l" defTabSz="91440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10" indent="-228602" algn="l" defTabSz="91440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13" indent="-228602" algn="l" defTabSz="91440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17" indent="-228602" algn="l" defTabSz="91440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19" indent="-228602" algn="l" defTabSz="91440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23" indent="-228602" algn="l" defTabSz="91440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25" indent="-228602" algn="l" defTabSz="91440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6" rtl="0" eaLnBrk="1" latinLnBrk="0" hangingPunct="1">
        <a:defRPr sz="1800" kern="1200">
          <a:solidFill>
            <a:schemeClr val="tx1"/>
          </a:solidFill>
          <a:latin typeface="+mn-lt"/>
          <a:ea typeface="+mn-ea"/>
          <a:cs typeface="+mn-cs"/>
        </a:defRPr>
      </a:lvl1pPr>
      <a:lvl2pPr marL="457203" algn="l" defTabSz="914406" rtl="0" eaLnBrk="1" latinLnBrk="0" hangingPunct="1">
        <a:defRPr sz="1800" kern="1200">
          <a:solidFill>
            <a:schemeClr val="tx1"/>
          </a:solidFill>
          <a:latin typeface="+mn-lt"/>
          <a:ea typeface="+mn-ea"/>
          <a:cs typeface="+mn-cs"/>
        </a:defRPr>
      </a:lvl2pPr>
      <a:lvl3pPr marL="914406" algn="l" defTabSz="914406" rtl="0" eaLnBrk="1" latinLnBrk="0" hangingPunct="1">
        <a:defRPr sz="1800" kern="1200">
          <a:solidFill>
            <a:schemeClr val="tx1"/>
          </a:solidFill>
          <a:latin typeface="+mn-lt"/>
          <a:ea typeface="+mn-ea"/>
          <a:cs typeface="+mn-cs"/>
        </a:defRPr>
      </a:lvl3pPr>
      <a:lvl4pPr marL="1371609" algn="l" defTabSz="914406" rtl="0" eaLnBrk="1" latinLnBrk="0" hangingPunct="1">
        <a:defRPr sz="1800" kern="1200">
          <a:solidFill>
            <a:schemeClr val="tx1"/>
          </a:solidFill>
          <a:latin typeface="+mn-lt"/>
          <a:ea typeface="+mn-ea"/>
          <a:cs typeface="+mn-cs"/>
        </a:defRPr>
      </a:lvl4pPr>
      <a:lvl5pPr marL="1828812" algn="l" defTabSz="914406" rtl="0" eaLnBrk="1" latinLnBrk="0" hangingPunct="1">
        <a:defRPr sz="1800" kern="1200">
          <a:solidFill>
            <a:schemeClr val="tx1"/>
          </a:solidFill>
          <a:latin typeface="+mn-lt"/>
          <a:ea typeface="+mn-ea"/>
          <a:cs typeface="+mn-cs"/>
        </a:defRPr>
      </a:lvl5pPr>
      <a:lvl6pPr marL="2286015" algn="l" defTabSz="914406" rtl="0" eaLnBrk="1" latinLnBrk="0" hangingPunct="1">
        <a:defRPr sz="1800" kern="1200">
          <a:solidFill>
            <a:schemeClr val="tx1"/>
          </a:solidFill>
          <a:latin typeface="+mn-lt"/>
          <a:ea typeface="+mn-ea"/>
          <a:cs typeface="+mn-cs"/>
        </a:defRPr>
      </a:lvl6pPr>
      <a:lvl7pPr marL="2743218" algn="l" defTabSz="914406" rtl="0" eaLnBrk="1" latinLnBrk="0" hangingPunct="1">
        <a:defRPr sz="1800" kern="1200">
          <a:solidFill>
            <a:schemeClr val="tx1"/>
          </a:solidFill>
          <a:latin typeface="+mn-lt"/>
          <a:ea typeface="+mn-ea"/>
          <a:cs typeface="+mn-cs"/>
        </a:defRPr>
      </a:lvl7pPr>
      <a:lvl8pPr marL="3200421" algn="l" defTabSz="914406" rtl="0" eaLnBrk="1" latinLnBrk="0" hangingPunct="1">
        <a:defRPr sz="1800" kern="1200">
          <a:solidFill>
            <a:schemeClr val="tx1"/>
          </a:solidFill>
          <a:latin typeface="+mn-lt"/>
          <a:ea typeface="+mn-ea"/>
          <a:cs typeface="+mn-cs"/>
        </a:defRPr>
      </a:lvl8pPr>
      <a:lvl9pPr marL="3657624" algn="l" defTabSz="91440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s://www.nvwa.nl/onderwerpen/invasieve-exoten/unielijst-invasieve-exoten" TargetMode="External"/><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image" Target="../media/image19.pn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3.xml"/><Relationship Id="rId4" Type="http://schemas.openxmlformats.org/officeDocument/2006/relationships/image" Target="../media/image15.sv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hyperlink" Target="https://www.clo.nl/onderwerpen/biodiversiteit" TargetMode="External"/><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hyperlink" Target="https://www.parool.nl/nederland/hoogleraar-over-verlies-biodiversiteit-alleen-belgie-en-malta-nog-slechter~b847b34e/?referrer=https%3A%2F%2Fwww.google.com%2F" TargetMode="External"/><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22.png"/><Relationship Id="rId5" Type="http://schemas.openxmlformats.org/officeDocument/2006/relationships/hyperlink" Target="https://www.trouw.nl/duurzaamheid-natuur/biodiversiteitsverlies-leidt-tot-grote-financiele-risico-s~b7f8242f/" TargetMode="Externa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Rechthoek 1"/>
          <p:cNvSpPr/>
          <p:nvPr/>
        </p:nvSpPr>
        <p:spPr>
          <a:xfrm>
            <a:off x="8842248" y="1481328"/>
            <a:ext cx="2926080" cy="246888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Calibri Light" panose="020F0302020204030204"/>
                <a:ea typeface="+mn-ea"/>
                <a:cs typeface="+mn-cs"/>
              </a:rPr>
              <a:t>Circulaire</a:t>
            </a:r>
            <a:r>
              <a:rPr kumimoji="0" lang="en-US" sz="40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Light" panose="020F0302020204030204"/>
                <a:ea typeface="+mn-ea"/>
                <a:cs typeface="+mn-cs"/>
              </a:rPr>
              <a:t>Economie</a:t>
            </a:r>
            <a:endParaRPr kumimoji="0" lang="en-US" sz="40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endParaRPr lang="en-US" sz="4000" dirty="0">
              <a:solidFill>
                <a:prstClr val="black"/>
              </a:solidFill>
              <a:latin typeface="Calibri Light" panose="020F0302020204030204"/>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000" b="0" i="1" u="none" strike="noStrike" kern="1200" cap="none" spc="0" normalizeH="0" baseline="0" noProof="0" dirty="0" err="1">
                <a:ln>
                  <a:noFill/>
                </a:ln>
                <a:solidFill>
                  <a:prstClr val="black"/>
                </a:solidFill>
                <a:effectLst/>
                <a:uLnTx/>
                <a:uFillTx/>
                <a:latin typeface="Calibri Light" panose="020F0302020204030204"/>
                <a:ea typeface="+mn-ea"/>
                <a:cs typeface="+mn-cs"/>
              </a:rPr>
              <a:t>Inrichting</a:t>
            </a:r>
            <a:r>
              <a:rPr kumimoji="0" lang="en-US" sz="2000" b="0" i="1" u="none" strike="noStrike" kern="1200" cap="none" spc="0" normalizeH="0" baseline="0" noProof="0" dirty="0">
                <a:ln>
                  <a:noFill/>
                </a:ln>
                <a:solidFill>
                  <a:prstClr val="black"/>
                </a:solidFill>
                <a:effectLst/>
                <a:uLnTx/>
                <a:uFillTx/>
                <a:latin typeface="Calibri Light" panose="020F0302020204030204"/>
                <a:ea typeface="+mn-ea"/>
                <a:cs typeface="+mn-cs"/>
              </a:rPr>
              <a:t> van </a:t>
            </a:r>
            <a:r>
              <a:rPr kumimoji="0" lang="en-US" sz="2000" b="0" i="1" u="none" strike="noStrike" kern="1200" cap="none" spc="0" normalizeH="0" baseline="0" noProof="0" dirty="0" err="1">
                <a:ln>
                  <a:noFill/>
                </a:ln>
                <a:solidFill>
                  <a:prstClr val="black"/>
                </a:solidFill>
                <a:effectLst/>
                <a:uLnTx/>
                <a:uFillTx/>
                <a:latin typeface="Calibri Light" panose="020F0302020204030204"/>
                <a:ea typeface="+mn-ea"/>
                <a:cs typeface="+mn-cs"/>
              </a:rPr>
              <a:t>een</a:t>
            </a:r>
            <a:r>
              <a:rPr kumimoji="0" lang="en-US" sz="2000" b="0" i="1"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2000" b="0" i="1" u="none" strike="noStrike" kern="1200" cap="none" spc="0" normalizeH="0" baseline="0" noProof="0" dirty="0" err="1">
                <a:ln>
                  <a:noFill/>
                </a:ln>
                <a:solidFill>
                  <a:prstClr val="black"/>
                </a:solidFill>
                <a:effectLst/>
                <a:uLnTx/>
                <a:uFillTx/>
                <a:latin typeface="Calibri Light" panose="020F0302020204030204"/>
                <a:ea typeface="+mn-ea"/>
                <a:cs typeface="+mn-cs"/>
              </a:rPr>
              <a:t>gebied</a:t>
            </a:r>
            <a:endParaRPr kumimoji="0" lang="en-US" sz="2000" b="0" i="1"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32"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217" r="1" b="1"/>
          <a:stretch/>
        </p:blipFill>
        <p:spPr bwMode="auto">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185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2557FBC2-BABD-494A-A612-3A99463D82F3}"/>
              </a:ext>
            </a:extLst>
          </p:cNvPr>
          <p:cNvSpPr>
            <a:spLocks noGrp="1"/>
          </p:cNvSpPr>
          <p:nvPr>
            <p:ph type="title"/>
          </p:nvPr>
        </p:nvSpPr>
        <p:spPr/>
        <p:txBody>
          <a:bodyPr/>
          <a:lstStyle/>
          <a:p>
            <a:r>
              <a:rPr lang="nl-NL" dirty="0"/>
              <a:t>Biodiversiteit verlies in kaart</a:t>
            </a:r>
          </a:p>
        </p:txBody>
      </p:sp>
      <p:sp>
        <p:nvSpPr>
          <p:cNvPr id="8" name="Tijdelijke aanduiding voor tekst 7">
            <a:extLst>
              <a:ext uri="{FF2B5EF4-FFF2-40B4-BE49-F238E27FC236}">
                <a16:creationId xmlns:a16="http://schemas.microsoft.com/office/drawing/2014/main" id="{044DC3CB-682F-47AE-AA07-2B99484E1EE6}"/>
              </a:ext>
            </a:extLst>
          </p:cNvPr>
          <p:cNvSpPr>
            <a:spLocks noGrp="1"/>
          </p:cNvSpPr>
          <p:nvPr>
            <p:ph type="body" idx="1"/>
          </p:nvPr>
        </p:nvSpPr>
        <p:spPr/>
        <p:txBody>
          <a:bodyPr/>
          <a:lstStyle/>
          <a:p>
            <a:r>
              <a:rPr lang="nl-NL" dirty="0"/>
              <a:t>Bodembiodiversiteit </a:t>
            </a:r>
          </a:p>
        </p:txBody>
      </p:sp>
      <p:pic>
        <p:nvPicPr>
          <p:cNvPr id="4098" name="Picture 2" descr="threats to biosoildiversity">
            <a:extLst>
              <a:ext uri="{FF2B5EF4-FFF2-40B4-BE49-F238E27FC236}">
                <a16:creationId xmlns:a16="http://schemas.microsoft.com/office/drawing/2014/main" id="{83E4B289-539D-4107-B6B2-687C69662881}"/>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763059" y="2334637"/>
            <a:ext cx="4664123" cy="4248725"/>
          </a:xfrm>
          <a:prstGeom prst="rect">
            <a:avLst/>
          </a:prstGeom>
          <a:noFill/>
          <a:extLst>
            <a:ext uri="{909E8E84-426E-40DD-AFC4-6F175D3DCCD1}">
              <a14:hiddenFill xmlns:a14="http://schemas.microsoft.com/office/drawing/2010/main">
                <a:solidFill>
                  <a:srgbClr val="FFFFFF"/>
                </a:solidFill>
              </a14:hiddenFill>
            </a:ext>
          </a:extLst>
        </p:spPr>
      </p:pic>
      <p:sp>
        <p:nvSpPr>
          <p:cNvPr id="9" name="Tijdelijke aanduiding voor tekst 8">
            <a:extLst>
              <a:ext uri="{FF2B5EF4-FFF2-40B4-BE49-F238E27FC236}">
                <a16:creationId xmlns:a16="http://schemas.microsoft.com/office/drawing/2014/main" id="{E51C9930-2454-424B-87D3-D09704E66961}"/>
              </a:ext>
            </a:extLst>
          </p:cNvPr>
          <p:cNvSpPr>
            <a:spLocks noGrp="1"/>
          </p:cNvSpPr>
          <p:nvPr>
            <p:ph type="body" sz="quarter" idx="3"/>
          </p:nvPr>
        </p:nvSpPr>
        <p:spPr/>
        <p:txBody>
          <a:bodyPr/>
          <a:lstStyle/>
          <a:p>
            <a:r>
              <a:rPr lang="nl-NL" dirty="0"/>
              <a:t>Bosrijk gebied</a:t>
            </a:r>
          </a:p>
        </p:txBody>
      </p:sp>
      <p:pic>
        <p:nvPicPr>
          <p:cNvPr id="4100" name="Picture 4" descr="ontbossing">
            <a:extLst>
              <a:ext uri="{FF2B5EF4-FFF2-40B4-BE49-F238E27FC236}">
                <a16:creationId xmlns:a16="http://schemas.microsoft.com/office/drawing/2014/main" id="{31C0ECAF-DC7F-41AE-A147-6ED88BB7A243}"/>
              </a:ext>
            </a:extLst>
          </p:cNvPr>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bwMode="auto">
          <a:xfrm>
            <a:off x="6040966" y="2374323"/>
            <a:ext cx="5693833" cy="3620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5742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FFD05E-521D-4CBA-AC66-D7A8BDD03963}"/>
              </a:ext>
            </a:extLst>
          </p:cNvPr>
          <p:cNvSpPr>
            <a:spLocks noGrp="1"/>
          </p:cNvSpPr>
          <p:nvPr>
            <p:ph type="title"/>
          </p:nvPr>
        </p:nvSpPr>
        <p:spPr/>
        <p:txBody>
          <a:bodyPr/>
          <a:lstStyle/>
          <a:p>
            <a:r>
              <a:rPr lang="nl-NL" dirty="0"/>
              <a:t>Nederland landbouwland</a:t>
            </a:r>
          </a:p>
        </p:txBody>
      </p:sp>
      <p:sp>
        <p:nvSpPr>
          <p:cNvPr id="4" name="Tijdelijke aanduiding voor tekst 3">
            <a:extLst>
              <a:ext uri="{FF2B5EF4-FFF2-40B4-BE49-F238E27FC236}">
                <a16:creationId xmlns:a16="http://schemas.microsoft.com/office/drawing/2014/main" id="{49E95EF6-E4D0-4818-8563-8742ACD4CA59}"/>
              </a:ext>
            </a:extLst>
          </p:cNvPr>
          <p:cNvSpPr>
            <a:spLocks noGrp="1"/>
          </p:cNvSpPr>
          <p:nvPr>
            <p:ph type="body" sz="half" idx="2"/>
          </p:nvPr>
        </p:nvSpPr>
        <p:spPr/>
        <p:txBody>
          <a:bodyPr>
            <a:normAutofit/>
          </a:bodyPr>
          <a:lstStyle/>
          <a:p>
            <a:r>
              <a:rPr lang="nl-NL" sz="1600" dirty="0"/>
              <a:t>Voorbeeld de agrarische revolutie:</a:t>
            </a:r>
          </a:p>
          <a:p>
            <a:r>
              <a:rPr lang="nl-NL" sz="1600" dirty="0"/>
              <a:t>Gebruik van kunstmest, teeltmachines en nieuwe gewassen zoals: </a:t>
            </a:r>
          </a:p>
          <a:p>
            <a:endParaRPr lang="nl-NL" sz="1600" dirty="0"/>
          </a:p>
          <a:p>
            <a:r>
              <a:rPr lang="nl-NL" sz="1600" dirty="0"/>
              <a:t>Gebruik van monoculturen heeft voordelen zoals hogere productie en gemakkelijke teelt.. </a:t>
            </a:r>
          </a:p>
          <a:p>
            <a:endParaRPr lang="nl-NL" sz="1600" dirty="0"/>
          </a:p>
          <a:p>
            <a:endParaRPr lang="nl-NL" sz="1600" dirty="0"/>
          </a:p>
          <a:p>
            <a:endParaRPr lang="nl-NL" sz="1600" dirty="0"/>
          </a:p>
          <a:p>
            <a:endParaRPr lang="nl-NL" sz="1600" dirty="0"/>
          </a:p>
          <a:p>
            <a:endParaRPr lang="nl-NL" sz="1600" dirty="0"/>
          </a:p>
          <a:p>
            <a:r>
              <a:rPr lang="nl-NL" sz="1600" dirty="0"/>
              <a:t>Systeem van monoculturen nadelig voor de biodiversiteit.</a:t>
            </a:r>
          </a:p>
          <a:p>
            <a:endParaRPr lang="nl-NL" sz="1600" dirty="0"/>
          </a:p>
          <a:p>
            <a:endParaRPr lang="nl-NL" sz="1600" dirty="0"/>
          </a:p>
        </p:txBody>
      </p:sp>
      <p:pic>
        <p:nvPicPr>
          <p:cNvPr id="8196" name="Picture 4" descr="Gedachten van een reiziger: De eikenprocessierups - een uitwas van ons  monocultuur landschap">
            <a:extLst>
              <a:ext uri="{FF2B5EF4-FFF2-40B4-BE49-F238E27FC236}">
                <a16:creationId xmlns:a16="http://schemas.microsoft.com/office/drawing/2014/main" id="{5CEDB902-2374-4E8F-9B45-4E54129FF97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00" y="273050"/>
            <a:ext cx="4557485" cy="6369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8314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6F7301-8896-4D7E-969D-A16543FF9889}"/>
              </a:ext>
            </a:extLst>
          </p:cNvPr>
          <p:cNvSpPr>
            <a:spLocks noGrp="1"/>
          </p:cNvSpPr>
          <p:nvPr>
            <p:ph type="title"/>
          </p:nvPr>
        </p:nvSpPr>
        <p:spPr/>
        <p:txBody>
          <a:bodyPr/>
          <a:lstStyle/>
          <a:p>
            <a:r>
              <a:rPr lang="nl-NL" dirty="0"/>
              <a:t>Andere type landbouw</a:t>
            </a:r>
          </a:p>
        </p:txBody>
      </p:sp>
      <p:sp>
        <p:nvSpPr>
          <p:cNvPr id="4" name="Tijdelijke aanduiding voor tekst 3">
            <a:extLst>
              <a:ext uri="{FF2B5EF4-FFF2-40B4-BE49-F238E27FC236}">
                <a16:creationId xmlns:a16="http://schemas.microsoft.com/office/drawing/2014/main" id="{D122ED1F-9EC1-4D7F-8247-1DD3FA9B02DE}"/>
              </a:ext>
            </a:extLst>
          </p:cNvPr>
          <p:cNvSpPr>
            <a:spLocks noGrp="1"/>
          </p:cNvSpPr>
          <p:nvPr>
            <p:ph type="body" sz="half" idx="2"/>
          </p:nvPr>
        </p:nvSpPr>
        <p:spPr>
          <a:xfrm>
            <a:off x="609601" y="1435101"/>
            <a:ext cx="5069982" cy="4695243"/>
          </a:xfrm>
        </p:spPr>
        <p:txBody>
          <a:bodyPr>
            <a:normAutofit/>
          </a:bodyPr>
          <a:lstStyle/>
          <a:p>
            <a:r>
              <a:rPr lang="nl-NL" sz="1600" b="1" dirty="0"/>
              <a:t>Mengculturen grootschalig</a:t>
            </a:r>
          </a:p>
          <a:p>
            <a:r>
              <a:rPr lang="nl-NL" sz="1600" dirty="0"/>
              <a:t>Afwisselende gewassen, zoals tarwe, afgewisseld met maïs. </a:t>
            </a:r>
            <a:endParaRPr lang="nl-NL" sz="1600" b="1" dirty="0"/>
          </a:p>
          <a:p>
            <a:endParaRPr lang="nl-NL" sz="1600" b="1" dirty="0"/>
          </a:p>
          <a:p>
            <a:r>
              <a:rPr lang="nl-NL" sz="1600" b="1" dirty="0" err="1"/>
              <a:t>Permacultuur</a:t>
            </a:r>
            <a:r>
              <a:rPr lang="nl-NL" sz="1600" b="1" dirty="0"/>
              <a:t>, kleinschalig</a:t>
            </a:r>
          </a:p>
          <a:p>
            <a:r>
              <a:rPr lang="nl-NL" sz="1600" dirty="0" err="1"/>
              <a:t>Permacultuur</a:t>
            </a:r>
            <a:r>
              <a:rPr lang="nl-NL" sz="1600" dirty="0"/>
              <a:t> houdt rekening met verschillende wetenschappelijke disciplines; zoals ethiek, ecologie en architectuur. </a:t>
            </a:r>
          </a:p>
          <a:p>
            <a:endParaRPr lang="nl-NL" sz="1600" dirty="0"/>
          </a:p>
          <a:p>
            <a:pPr marL="342900" indent="-342900">
              <a:buAutoNum type="arabicPeriod"/>
            </a:pPr>
            <a:r>
              <a:rPr lang="nl-NL" sz="1600" dirty="0"/>
              <a:t>Zorg voor de aarde</a:t>
            </a:r>
          </a:p>
          <a:p>
            <a:pPr marL="342900" indent="-342900">
              <a:buAutoNum type="arabicPeriod"/>
            </a:pPr>
            <a:r>
              <a:rPr lang="nl-NL" sz="1600" dirty="0"/>
              <a:t>Zorg voor de mens</a:t>
            </a:r>
          </a:p>
          <a:p>
            <a:pPr marL="342900" indent="-342900">
              <a:buAutoNum type="arabicPeriod"/>
            </a:pPr>
            <a:r>
              <a:rPr lang="nl-NL" sz="1600" dirty="0"/>
              <a:t>Eerlijke aandeel (balans van </a:t>
            </a:r>
            <a:r>
              <a:rPr lang="nl-NL" sz="1600" dirty="0" err="1"/>
              <a:t>gronstoffen</a:t>
            </a:r>
            <a:r>
              <a:rPr lang="nl-NL" sz="1600" dirty="0"/>
              <a:t>)</a:t>
            </a:r>
          </a:p>
          <a:p>
            <a:pPr marL="342900" indent="-342900">
              <a:buAutoNum type="arabicPeriod"/>
            </a:pPr>
            <a:endParaRPr lang="nl-NL" sz="1600" dirty="0"/>
          </a:p>
          <a:p>
            <a:endParaRPr lang="nl-NL" sz="1800" dirty="0"/>
          </a:p>
          <a:p>
            <a:endParaRPr lang="nl-NL" sz="1600" dirty="0"/>
          </a:p>
          <a:p>
            <a:r>
              <a:rPr lang="nl-NL" sz="1600" i="1" dirty="0"/>
              <a:t>Systeemdenken is hierbij een belangrijk principe.</a:t>
            </a:r>
          </a:p>
          <a:p>
            <a:endParaRPr lang="nl-NL" sz="1600" dirty="0"/>
          </a:p>
        </p:txBody>
      </p:sp>
      <p:pic>
        <p:nvPicPr>
          <p:cNvPr id="2052" name="Picture 4" descr="Is Permacultuur Nieuw Voor Jou? - PermacultuurNetwerk">
            <a:extLst>
              <a:ext uri="{FF2B5EF4-FFF2-40B4-BE49-F238E27FC236}">
                <a16:creationId xmlns:a16="http://schemas.microsoft.com/office/drawing/2014/main" id="{DD09DDEB-E0D3-403C-B528-7761BD68F09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724899" y="854075"/>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Permacultuur in de moestuin: Vaste bedden - Stadstuinieren">
            <a:extLst>
              <a:ext uri="{FF2B5EF4-FFF2-40B4-BE49-F238E27FC236}">
                <a16:creationId xmlns:a16="http://schemas.microsoft.com/office/drawing/2014/main" id="{7D50C582-5A07-45ED-A517-6A18833077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9279" y="3782722"/>
            <a:ext cx="4164973" cy="2778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8278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B0CEF74-3C7F-4B89-A795-C8451893A36E}"/>
              </a:ext>
            </a:extLst>
          </p:cNvPr>
          <p:cNvSpPr>
            <a:spLocks noGrp="1"/>
          </p:cNvSpPr>
          <p:nvPr>
            <p:ph type="title"/>
          </p:nvPr>
        </p:nvSpPr>
        <p:spPr>
          <a:xfrm>
            <a:off x="2639617" y="332657"/>
            <a:ext cx="6620498" cy="648072"/>
          </a:xfrm>
        </p:spPr>
        <p:txBody>
          <a:bodyPr/>
          <a:lstStyle/>
          <a:p>
            <a:pPr algn="ctr"/>
            <a:r>
              <a:rPr lang="nl-NL" dirty="0"/>
              <a:t>Grootschalige oplossing mengteelt</a:t>
            </a:r>
          </a:p>
        </p:txBody>
      </p:sp>
      <p:pic>
        <p:nvPicPr>
          <p:cNvPr id="8" name="Tijdelijke aanduiding voor inhoud 7">
            <a:extLst>
              <a:ext uri="{FF2B5EF4-FFF2-40B4-BE49-F238E27FC236}">
                <a16:creationId xmlns:a16="http://schemas.microsoft.com/office/drawing/2014/main" id="{C0A33018-334C-475B-BD65-0C35CAFD0AE5}"/>
              </a:ext>
            </a:extLst>
          </p:cNvPr>
          <p:cNvPicPr>
            <a:picLocks noGrp="1" noChangeAspect="1"/>
          </p:cNvPicPr>
          <p:nvPr>
            <p:ph idx="1"/>
          </p:nvPr>
        </p:nvPicPr>
        <p:blipFill rotWithShape="1">
          <a:blip r:embed="rId3"/>
          <a:srcRect l="54720" t="22508" r="1567" b="32046"/>
          <a:stretch/>
        </p:blipFill>
        <p:spPr>
          <a:xfrm>
            <a:off x="441842" y="1665514"/>
            <a:ext cx="11308315" cy="3526972"/>
          </a:xfrm>
        </p:spPr>
      </p:pic>
    </p:spTree>
    <p:extLst>
      <p:ext uri="{BB962C8B-B14F-4D97-AF65-F5344CB8AC3E}">
        <p14:creationId xmlns:p14="http://schemas.microsoft.com/office/powerpoint/2010/main" val="3903198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844E20-ACE2-47F9-A466-ADD7837B0DB3}"/>
              </a:ext>
            </a:extLst>
          </p:cNvPr>
          <p:cNvSpPr>
            <a:spLocks noGrp="1"/>
          </p:cNvSpPr>
          <p:nvPr>
            <p:ph type="title"/>
          </p:nvPr>
        </p:nvSpPr>
        <p:spPr/>
        <p:txBody>
          <a:bodyPr/>
          <a:lstStyle/>
          <a:p>
            <a:r>
              <a:rPr lang="nl-NL" dirty="0"/>
              <a:t>Exoten</a:t>
            </a:r>
          </a:p>
        </p:txBody>
      </p:sp>
      <p:sp>
        <p:nvSpPr>
          <p:cNvPr id="4" name="Tijdelijke aanduiding voor tekst 3">
            <a:extLst>
              <a:ext uri="{FF2B5EF4-FFF2-40B4-BE49-F238E27FC236}">
                <a16:creationId xmlns:a16="http://schemas.microsoft.com/office/drawing/2014/main" id="{A7BFE9CC-BABD-4C7A-B5D1-A7902125BBD5}"/>
              </a:ext>
            </a:extLst>
          </p:cNvPr>
          <p:cNvSpPr>
            <a:spLocks noGrp="1"/>
          </p:cNvSpPr>
          <p:nvPr>
            <p:ph type="body" sz="half" idx="2"/>
          </p:nvPr>
        </p:nvSpPr>
        <p:spPr/>
        <p:txBody>
          <a:bodyPr/>
          <a:lstStyle/>
          <a:p>
            <a:pPr algn="just"/>
            <a:r>
              <a:rPr lang="nl-NL" b="1" i="1" dirty="0"/>
              <a:t>Exoten</a:t>
            </a:r>
            <a:r>
              <a:rPr lang="nl-NL" i="1" dirty="0"/>
              <a:t>, zijn dieren, planten, schimmels of micro-organismen die van oorsprong niet voorkomen in een bepaald gebied. </a:t>
            </a:r>
          </a:p>
          <a:p>
            <a:pPr algn="just"/>
            <a:endParaRPr lang="nl-NL" i="1" dirty="0"/>
          </a:p>
          <a:p>
            <a:pPr algn="just"/>
            <a:r>
              <a:rPr lang="nl-NL" dirty="0"/>
              <a:t>- Schade voor gezondheid, natuur, milieu en landbouw, tuinbouw en veeteelt</a:t>
            </a:r>
          </a:p>
          <a:p>
            <a:pPr algn="just"/>
            <a:endParaRPr lang="nl-NL" i="1" dirty="0"/>
          </a:p>
          <a:p>
            <a:pPr algn="just"/>
            <a:endParaRPr lang="nl-NL" i="1" dirty="0"/>
          </a:p>
          <a:p>
            <a:pPr algn="just"/>
            <a:endParaRPr lang="nl-NL" i="1" dirty="0"/>
          </a:p>
          <a:p>
            <a:pPr algn="just"/>
            <a:r>
              <a:rPr lang="nl-NL" b="1" dirty="0"/>
              <a:t>Enkele invasieve  soorten:</a:t>
            </a:r>
          </a:p>
          <a:p>
            <a:pPr marL="285750" indent="-285750" algn="just">
              <a:buFontTx/>
              <a:buChar char="-"/>
            </a:pPr>
            <a:r>
              <a:rPr lang="nl-NL" dirty="0"/>
              <a:t>Amerikaanse voseekhoorn</a:t>
            </a:r>
          </a:p>
          <a:p>
            <a:pPr marL="285750" indent="-285750" algn="just">
              <a:buFontTx/>
              <a:buChar char="-"/>
            </a:pPr>
            <a:r>
              <a:rPr lang="nl-NL" dirty="0"/>
              <a:t>Wasbeer</a:t>
            </a:r>
          </a:p>
          <a:p>
            <a:pPr marL="285750" indent="-285750" algn="just">
              <a:buFontTx/>
              <a:buChar char="-"/>
            </a:pPr>
            <a:r>
              <a:rPr lang="nl-NL" dirty="0"/>
              <a:t>Nijlgans</a:t>
            </a:r>
          </a:p>
          <a:p>
            <a:pPr marL="285750" indent="-285750" algn="just">
              <a:buFontTx/>
              <a:buChar char="-"/>
            </a:pPr>
            <a:r>
              <a:rPr lang="nl-NL" dirty="0"/>
              <a:t>Geelbuikschildpad</a:t>
            </a:r>
          </a:p>
          <a:p>
            <a:pPr marL="285750" indent="-285750" algn="just">
              <a:buFontTx/>
              <a:buChar char="-"/>
            </a:pPr>
            <a:r>
              <a:rPr lang="nl-NL" dirty="0"/>
              <a:t>Rode Amerikaanse rivierkreeft</a:t>
            </a:r>
          </a:p>
          <a:p>
            <a:pPr marL="285750" indent="-285750" algn="just">
              <a:buFontTx/>
              <a:buChar char="-"/>
            </a:pPr>
            <a:r>
              <a:rPr lang="nl-NL" dirty="0"/>
              <a:t>Zonnebaars</a:t>
            </a:r>
          </a:p>
          <a:p>
            <a:pPr marL="285750" indent="-285750" algn="just">
              <a:buFontTx/>
              <a:buChar char="-"/>
            </a:pPr>
            <a:endParaRPr lang="nl-NL" dirty="0"/>
          </a:p>
          <a:p>
            <a:pPr algn="just"/>
            <a:r>
              <a:rPr lang="nl-NL" dirty="0"/>
              <a:t>*bron NVWA</a:t>
            </a:r>
          </a:p>
        </p:txBody>
      </p:sp>
      <p:pic>
        <p:nvPicPr>
          <p:cNvPr id="6146" name="Picture 2" descr="Exoot of niet?">
            <a:hlinkClick r:id="rId3"/>
            <a:extLst>
              <a:ext uri="{FF2B5EF4-FFF2-40B4-BE49-F238E27FC236}">
                <a16:creationId xmlns:a16="http://schemas.microsoft.com/office/drawing/2014/main" id="{A4262BD8-6A0E-4CE4-8544-92D454DD15CB}"/>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983956" y="1056481"/>
            <a:ext cx="6381750" cy="42862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a:extLst>
              <a:ext uri="{FF2B5EF4-FFF2-40B4-BE49-F238E27FC236}">
                <a16:creationId xmlns:a16="http://schemas.microsoft.com/office/drawing/2014/main" id="{9B59C430-921D-401E-A260-452E407F2F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0532" y="4714495"/>
            <a:ext cx="543424" cy="628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3633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534745-7481-4A7B-A68B-FF38A82C9BD4}"/>
              </a:ext>
            </a:extLst>
          </p:cNvPr>
          <p:cNvSpPr>
            <a:spLocks noGrp="1"/>
          </p:cNvSpPr>
          <p:nvPr>
            <p:ph type="title"/>
          </p:nvPr>
        </p:nvSpPr>
        <p:spPr/>
        <p:txBody>
          <a:bodyPr/>
          <a:lstStyle/>
          <a:p>
            <a:r>
              <a:rPr lang="nl-NL" dirty="0"/>
              <a:t>Biodiversiteit herstellen</a:t>
            </a:r>
          </a:p>
        </p:txBody>
      </p:sp>
      <p:sp>
        <p:nvSpPr>
          <p:cNvPr id="3" name="Tijdelijke aanduiding voor inhoud 2">
            <a:extLst>
              <a:ext uri="{FF2B5EF4-FFF2-40B4-BE49-F238E27FC236}">
                <a16:creationId xmlns:a16="http://schemas.microsoft.com/office/drawing/2014/main" id="{51CC9127-2451-4D20-A03F-740B183BD41D}"/>
              </a:ext>
            </a:extLst>
          </p:cNvPr>
          <p:cNvSpPr>
            <a:spLocks noGrp="1"/>
          </p:cNvSpPr>
          <p:nvPr>
            <p:ph idx="1"/>
          </p:nvPr>
        </p:nvSpPr>
        <p:spPr/>
        <p:txBody>
          <a:bodyPr>
            <a:normAutofit fontScale="92500" lnSpcReduction="10000"/>
          </a:bodyPr>
          <a:lstStyle/>
          <a:p>
            <a:pPr marL="0" indent="0">
              <a:buNone/>
            </a:pPr>
            <a:endParaRPr lang="nl-NL" sz="1800" b="0" i="0" dirty="0">
              <a:solidFill>
                <a:srgbClr val="000000"/>
              </a:solidFill>
              <a:effectLst/>
              <a:latin typeface="Arial" panose="020B0604020202020204" pitchFamily="34" charset="0"/>
            </a:endParaRPr>
          </a:p>
          <a:p>
            <a:pPr marL="0" indent="0" algn="l" rtl="0" fontAlgn="base">
              <a:buNone/>
            </a:pPr>
            <a:r>
              <a:rPr lang="nl-NL" sz="1800" b="1" i="0" dirty="0">
                <a:solidFill>
                  <a:srgbClr val="000000"/>
                </a:solidFill>
                <a:effectLst/>
                <a:latin typeface="Arial" panose="020B0604020202020204" pitchFamily="34" charset="0"/>
              </a:rPr>
              <a:t>Tijd:</a:t>
            </a:r>
            <a:r>
              <a:rPr lang="nl-NL" sz="1800" b="0" i="0" dirty="0">
                <a:solidFill>
                  <a:srgbClr val="000000"/>
                </a:solidFill>
                <a:effectLst/>
                <a:latin typeface="Arial" panose="020B0604020202020204" pitchFamily="34" charset="0"/>
              </a:rPr>
              <a:t> 10 minuten </a:t>
            </a:r>
            <a:endParaRPr lang="nl-NL" sz="1000" b="0" i="0" dirty="0">
              <a:solidFill>
                <a:srgbClr val="000000"/>
              </a:solidFill>
              <a:effectLst/>
              <a:latin typeface="Segoe UI" panose="020B0502040204020203" pitchFamily="34" charset="0"/>
            </a:endParaRPr>
          </a:p>
          <a:p>
            <a:pPr marL="0" indent="0" algn="l" rtl="0" fontAlgn="base">
              <a:buNone/>
            </a:pPr>
            <a:r>
              <a:rPr lang="nl-NL" sz="1800" b="1" i="0" dirty="0">
                <a:solidFill>
                  <a:srgbClr val="000000"/>
                </a:solidFill>
                <a:effectLst/>
                <a:latin typeface="Arial" panose="020B0604020202020204" pitchFamily="34" charset="0"/>
              </a:rPr>
              <a:t>Hoe:</a:t>
            </a:r>
            <a:r>
              <a:rPr lang="nl-NL" sz="1800" b="0" i="0" dirty="0">
                <a:solidFill>
                  <a:srgbClr val="000000"/>
                </a:solidFill>
                <a:effectLst/>
                <a:latin typeface="Arial" panose="020B0604020202020204" pitchFamily="34" charset="0"/>
              </a:rPr>
              <a:t> In groepen(max 4 personen); gewenste/interessantste  specialisatie  </a:t>
            </a:r>
            <a:endParaRPr lang="nl-NL" sz="1000" b="0" i="0" dirty="0">
              <a:solidFill>
                <a:srgbClr val="000000"/>
              </a:solidFill>
              <a:effectLst/>
              <a:latin typeface="Segoe UI" panose="020B0502040204020203" pitchFamily="34" charset="0"/>
            </a:endParaRPr>
          </a:p>
          <a:p>
            <a:pPr marL="0" indent="0" algn="l" rtl="0" fontAlgn="base">
              <a:buNone/>
            </a:pPr>
            <a:r>
              <a:rPr lang="nl-NL" sz="1800" b="1" i="0" dirty="0">
                <a:solidFill>
                  <a:srgbClr val="000000"/>
                </a:solidFill>
                <a:effectLst/>
                <a:latin typeface="Arial" panose="020B0604020202020204" pitchFamily="34" charset="0"/>
              </a:rPr>
              <a:t>Hulp:</a:t>
            </a:r>
            <a:r>
              <a:rPr lang="nl-NL" sz="1800" b="0" i="0" dirty="0">
                <a:solidFill>
                  <a:srgbClr val="000000"/>
                </a:solidFill>
                <a:effectLst/>
                <a:latin typeface="Arial" panose="020B0604020202020204" pitchFamily="34" charset="0"/>
              </a:rPr>
              <a:t> Internet, wikiwijs theorie, elkaar en docent </a:t>
            </a:r>
            <a:endParaRPr lang="nl-NL" sz="1000" b="0" i="0" dirty="0">
              <a:solidFill>
                <a:srgbClr val="000000"/>
              </a:solidFill>
              <a:effectLst/>
              <a:latin typeface="Segoe UI" panose="020B0502040204020203" pitchFamily="34" charset="0"/>
            </a:endParaRPr>
          </a:p>
          <a:p>
            <a:pPr marL="0" indent="0" algn="l" rtl="0" fontAlgn="base">
              <a:buNone/>
            </a:pPr>
            <a:r>
              <a:rPr lang="nl-NL" sz="1800" b="1" i="0" dirty="0">
                <a:solidFill>
                  <a:srgbClr val="000000"/>
                </a:solidFill>
                <a:effectLst/>
                <a:latin typeface="Arial" panose="020B0604020202020204" pitchFamily="34" charset="0"/>
              </a:rPr>
              <a:t>Resultaat:</a:t>
            </a:r>
            <a:r>
              <a:rPr lang="nl-NL" sz="1800" b="0" i="0" dirty="0">
                <a:solidFill>
                  <a:srgbClr val="000000"/>
                </a:solidFill>
                <a:effectLst/>
                <a:latin typeface="Arial" panose="020B0604020202020204" pitchFamily="34" charset="0"/>
              </a:rPr>
              <a:t> woordspin/brainstorm met daarop de volgende vragen beantwoord: </a:t>
            </a:r>
            <a:endParaRPr lang="nl-NL" sz="1000" b="0" i="0" dirty="0">
              <a:solidFill>
                <a:srgbClr val="000000"/>
              </a:solidFill>
              <a:effectLst/>
              <a:latin typeface="Segoe UI" panose="020B0502040204020203" pitchFamily="34" charset="0"/>
            </a:endParaRPr>
          </a:p>
          <a:p>
            <a:pPr marL="0" indent="0" algn="l" rtl="0" fontAlgn="base">
              <a:buNone/>
            </a:pPr>
            <a:r>
              <a:rPr lang="nl-NL" sz="1800" b="1" i="0" dirty="0">
                <a:solidFill>
                  <a:srgbClr val="000000"/>
                </a:solidFill>
                <a:effectLst/>
                <a:latin typeface="Arial" panose="020B0604020202020204" pitchFamily="34" charset="0"/>
              </a:rPr>
              <a:t>-</a:t>
            </a:r>
            <a:r>
              <a:rPr lang="nl-NL" sz="1800" b="0" i="0" dirty="0">
                <a:solidFill>
                  <a:srgbClr val="000000"/>
                </a:solidFill>
                <a:effectLst/>
                <a:latin typeface="Arial" panose="020B0604020202020204" pitchFamily="34" charset="0"/>
              </a:rPr>
              <a:t> Op welke manier heeft biodiversiteit te maken met de specialisatie </a:t>
            </a:r>
            <a:endParaRPr lang="nl-NL" sz="1000" b="0" i="0" dirty="0">
              <a:solidFill>
                <a:srgbClr val="000000"/>
              </a:solidFill>
              <a:effectLst/>
              <a:latin typeface="Segoe UI" panose="020B0502040204020203" pitchFamily="34" charset="0"/>
            </a:endParaRPr>
          </a:p>
          <a:p>
            <a:pPr marL="0" indent="0" algn="l" rtl="0" fontAlgn="base">
              <a:buNone/>
            </a:pPr>
            <a:r>
              <a:rPr lang="nl-NL" sz="1800" b="1" i="0" dirty="0">
                <a:solidFill>
                  <a:srgbClr val="000000"/>
                </a:solidFill>
                <a:effectLst/>
                <a:latin typeface="Arial" panose="020B0604020202020204" pitchFamily="34" charset="0"/>
              </a:rPr>
              <a:t>-</a:t>
            </a:r>
            <a:r>
              <a:rPr lang="nl-NL" sz="1800" b="0" i="0" dirty="0">
                <a:solidFill>
                  <a:srgbClr val="000000"/>
                </a:solidFill>
                <a:effectLst/>
                <a:latin typeface="Arial" panose="020B0604020202020204" pitchFamily="34" charset="0"/>
              </a:rPr>
              <a:t> Hoe kan het vakgebied/specialisatie rekening houden met biodiversiteit en het bevorderen hiervan (twee voorbeelden)</a:t>
            </a:r>
          </a:p>
          <a:p>
            <a:pPr marL="0" indent="0" algn="l" rtl="0" fontAlgn="base">
              <a:buNone/>
            </a:pPr>
            <a:endParaRPr lang="nl-NL" sz="1000" b="0" i="0" dirty="0">
              <a:solidFill>
                <a:srgbClr val="000000"/>
              </a:solidFill>
              <a:effectLst/>
              <a:latin typeface="Segoe UI" panose="020B0502040204020203" pitchFamily="34" charset="0"/>
            </a:endParaRPr>
          </a:p>
          <a:p>
            <a:pPr marL="0" indent="0" algn="l" rtl="0" fontAlgn="base">
              <a:buNone/>
            </a:pPr>
            <a:r>
              <a:rPr lang="nl-NL" sz="1800" b="1" i="0" dirty="0">
                <a:solidFill>
                  <a:srgbClr val="000000"/>
                </a:solidFill>
                <a:effectLst/>
                <a:latin typeface="Arial" panose="020B0604020202020204" pitchFamily="34" charset="0"/>
              </a:rPr>
              <a:t>Klaar:</a:t>
            </a:r>
            <a:r>
              <a:rPr lang="nl-NL" sz="1800" b="0" i="0" dirty="0">
                <a:solidFill>
                  <a:srgbClr val="000000"/>
                </a:solidFill>
                <a:effectLst/>
                <a:latin typeface="Arial" panose="020B0604020202020204" pitchFamily="34" charset="0"/>
              </a:rPr>
              <a:t> IBS, verantwoordingsdocument etc. etc. </a:t>
            </a:r>
            <a:r>
              <a:rPr lang="nl-NL" sz="1800" b="0" i="0" dirty="0">
                <a:solidFill>
                  <a:srgbClr val="000000"/>
                </a:solidFill>
                <a:effectLst/>
                <a:latin typeface="WordVisiCarriageReturn_MSFontService"/>
              </a:rPr>
              <a:t> </a:t>
            </a:r>
          </a:p>
          <a:p>
            <a:pPr marL="0" indent="0" algn="l" rtl="0" fontAlgn="base">
              <a:buNone/>
            </a:pPr>
            <a:br>
              <a:rPr lang="nl-NL" sz="1800" b="0" i="0" dirty="0">
                <a:solidFill>
                  <a:srgbClr val="000000"/>
                </a:solidFill>
                <a:effectLst/>
                <a:latin typeface="WordVisiCarriageReturn_MSFontService"/>
              </a:rPr>
            </a:br>
            <a:r>
              <a:rPr lang="nl-NL" sz="1800" b="1" i="0" dirty="0">
                <a:solidFill>
                  <a:srgbClr val="000000"/>
                </a:solidFill>
                <a:effectLst/>
                <a:latin typeface="Arial" panose="020B0604020202020204" pitchFamily="34" charset="0"/>
              </a:rPr>
              <a:t>Wat:</a:t>
            </a:r>
            <a:r>
              <a:rPr lang="nl-NL" sz="1800" b="0" i="0" dirty="0">
                <a:solidFill>
                  <a:srgbClr val="000000"/>
                </a:solidFill>
                <a:effectLst/>
                <a:latin typeface="Arial" panose="020B0604020202020204" pitchFamily="34" charset="0"/>
              </a:rPr>
              <a:t> Beantwoord met elkaar de vragen, hierdoor wordt er een overzicht gemaakt van het nut van biodiversiteit voor de verschillende specialisaties </a:t>
            </a:r>
            <a:endParaRPr lang="nl-NL" sz="1800" dirty="0">
              <a:solidFill>
                <a:srgbClr val="000000"/>
              </a:solidFill>
            </a:endParaRPr>
          </a:p>
          <a:p>
            <a:pPr marL="0" indent="0">
              <a:buNone/>
            </a:pPr>
            <a:endParaRPr lang="nl-NL" sz="1800" b="0" i="0" dirty="0">
              <a:solidFill>
                <a:srgbClr val="000000"/>
              </a:solidFill>
              <a:effectLst/>
              <a:latin typeface="Arial" panose="020B0604020202020204" pitchFamily="34" charset="0"/>
            </a:endParaRPr>
          </a:p>
          <a:p>
            <a:pPr marL="0" indent="0">
              <a:buNone/>
            </a:pPr>
            <a:endParaRPr lang="nl-NL" sz="1800" b="0" i="0" dirty="0">
              <a:solidFill>
                <a:srgbClr val="000000"/>
              </a:solidFill>
              <a:effectLst/>
              <a:latin typeface="Arial" panose="020B0604020202020204" pitchFamily="34" charset="0"/>
            </a:endParaRPr>
          </a:p>
          <a:p>
            <a:pPr marL="0" indent="0">
              <a:buNone/>
            </a:pPr>
            <a:r>
              <a:rPr lang="nl-NL" sz="1800" b="0" i="0" dirty="0">
                <a:solidFill>
                  <a:srgbClr val="000000"/>
                </a:solidFill>
                <a:effectLst/>
                <a:latin typeface="Arial" panose="020B0604020202020204" pitchFamily="34" charset="0"/>
              </a:rPr>
              <a:t>Resultaten worden in een maximaal een minuut pitchen, door iemand van de groep die de docent kiest(aanspreekbaarheid vergroten). LET OP de 10 minuten heb je hard nodig om de opdracht af te ronden </a:t>
            </a:r>
            <a:endParaRPr lang="nl-NL" dirty="0"/>
          </a:p>
        </p:txBody>
      </p:sp>
      <p:pic>
        <p:nvPicPr>
          <p:cNvPr id="1026" name="Picture 2" descr="Focus - Stichting Steenbreek">
            <a:extLst>
              <a:ext uri="{FF2B5EF4-FFF2-40B4-BE49-F238E27FC236}">
                <a16:creationId xmlns:a16="http://schemas.microsoft.com/office/drawing/2014/main" id="{021470BF-82AD-4E99-9E87-BB0015C4AB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506" y="1718327"/>
            <a:ext cx="2143125"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6261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49"/>
            <a:ext cx="4011084" cy="1162051"/>
          </a:xfrm>
        </p:spPr>
        <p:txBody>
          <a:bodyPr>
            <a:normAutofit/>
          </a:bodyPr>
          <a:lstStyle/>
          <a:p>
            <a:r>
              <a:rPr lang="nl-NL" sz="2800" dirty="0"/>
              <a:t>Vandaag:</a:t>
            </a:r>
          </a:p>
        </p:txBody>
      </p:sp>
      <p:sp>
        <p:nvSpPr>
          <p:cNvPr id="3" name="Tijdelijke aanduiding voor inhoud 2"/>
          <p:cNvSpPr>
            <a:spLocks noGrp="1"/>
          </p:cNvSpPr>
          <p:nvPr>
            <p:ph idx="1"/>
          </p:nvPr>
        </p:nvSpPr>
        <p:spPr>
          <a:xfrm>
            <a:off x="6824915" y="273052"/>
            <a:ext cx="4757485" cy="2325770"/>
          </a:xfrm>
        </p:spPr>
        <p:txBody>
          <a:bodyPr/>
          <a:lstStyle/>
          <a:p>
            <a:pPr marL="0" indent="0">
              <a:buNone/>
            </a:pPr>
            <a:r>
              <a:rPr lang="nl-NL" dirty="0"/>
              <a:t> </a:t>
            </a:r>
            <a:br>
              <a:rPr lang="nl-NL" dirty="0"/>
            </a:br>
            <a:endParaRPr lang="nl-NL" dirty="0"/>
          </a:p>
        </p:txBody>
      </p:sp>
      <p:sp>
        <p:nvSpPr>
          <p:cNvPr id="4" name="Tijdelijke aanduiding voor tekst 3">
            <a:extLst>
              <a:ext uri="{FF2B5EF4-FFF2-40B4-BE49-F238E27FC236}">
                <a16:creationId xmlns:a16="http://schemas.microsoft.com/office/drawing/2014/main" id="{B0948153-66DE-4113-8F28-DB423660827E}"/>
              </a:ext>
            </a:extLst>
          </p:cNvPr>
          <p:cNvSpPr>
            <a:spLocks noGrp="1"/>
          </p:cNvSpPr>
          <p:nvPr>
            <p:ph type="body" sz="half" idx="2"/>
          </p:nvPr>
        </p:nvSpPr>
        <p:spPr>
          <a:xfrm>
            <a:off x="609600" y="1435101"/>
            <a:ext cx="7182118" cy="4691063"/>
          </a:xfrm>
        </p:spPr>
        <p:txBody>
          <a:bodyPr>
            <a:normAutofit/>
          </a:bodyPr>
          <a:lstStyle/>
          <a:p>
            <a:pPr marL="285750" indent="-285750">
              <a:buFontTx/>
              <a:buChar char="-"/>
            </a:pPr>
            <a:r>
              <a:rPr lang="nl-NL" sz="2400" b="1" dirty="0"/>
              <a:t>Biodiversiteit </a:t>
            </a:r>
          </a:p>
          <a:p>
            <a:pPr lvl="1"/>
            <a:r>
              <a:rPr lang="nl-NL" sz="2000" dirty="0"/>
              <a:t>Je weet wat biodiversiteit betekend</a:t>
            </a:r>
          </a:p>
          <a:p>
            <a:pPr lvl="1"/>
            <a:r>
              <a:rPr lang="nl-NL" sz="2000" dirty="0"/>
              <a:t>Je weet waarom het erg is als we biodiversiteit verliezen</a:t>
            </a:r>
          </a:p>
          <a:p>
            <a:pPr lvl="1"/>
            <a:r>
              <a:rPr lang="nl-NL" sz="2000" dirty="0"/>
              <a:t>Je weet hoe je biodiversiteit kan herstellen</a:t>
            </a:r>
          </a:p>
          <a:p>
            <a:pPr lvl="1"/>
            <a:r>
              <a:rPr lang="nl-NL" sz="2000" dirty="0"/>
              <a:t>Je weet wat een </a:t>
            </a:r>
            <a:r>
              <a:rPr lang="nl-NL" sz="2000" dirty="0" err="1"/>
              <a:t>permacultuur</a:t>
            </a:r>
            <a:r>
              <a:rPr lang="nl-NL" sz="2000" dirty="0"/>
              <a:t> is (stadstuinbouw)</a:t>
            </a:r>
          </a:p>
          <a:p>
            <a:pPr lvl="1"/>
            <a:r>
              <a:rPr lang="nl-NL" sz="2000" dirty="0"/>
              <a:t>Je weet wat een exoot is </a:t>
            </a:r>
          </a:p>
          <a:p>
            <a:pPr lvl="1"/>
            <a:r>
              <a:rPr lang="nl-NL" sz="2000" dirty="0"/>
              <a:t>Je weet wat de effecten van exoten kunnen zijn</a:t>
            </a:r>
          </a:p>
          <a:p>
            <a:pPr marL="742953" lvl="1" indent="-285750">
              <a:buFontTx/>
              <a:buChar char="-"/>
            </a:pPr>
            <a:endParaRPr lang="nl-NL" sz="2000" b="1" dirty="0"/>
          </a:p>
          <a:p>
            <a:pPr lvl="1"/>
            <a:endParaRPr lang="nl-NL" sz="2000" dirty="0"/>
          </a:p>
          <a:p>
            <a:pPr lvl="1"/>
            <a:endParaRPr lang="nl-NL" sz="2000" dirty="0"/>
          </a:p>
        </p:txBody>
      </p:sp>
      <p:pic>
        <p:nvPicPr>
          <p:cNvPr id="5" name="Picture 4" descr="Biodiversiteit Archieven - Hortus Nijmegen">
            <a:extLst>
              <a:ext uri="{FF2B5EF4-FFF2-40B4-BE49-F238E27FC236}">
                <a16:creationId xmlns:a16="http://schemas.microsoft.com/office/drawing/2014/main" id="{38D86C39-D083-47F1-B525-E570CCBE1C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1889" y="2830138"/>
            <a:ext cx="4903535" cy="3064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5178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AF2EC1-53D3-4507-B9A8-FDAC79E0F09D}"/>
              </a:ext>
            </a:extLst>
          </p:cNvPr>
          <p:cNvSpPr>
            <a:spLocks noGrp="1"/>
          </p:cNvSpPr>
          <p:nvPr>
            <p:ph type="title"/>
          </p:nvPr>
        </p:nvSpPr>
        <p:spPr>
          <a:xfrm>
            <a:off x="609600" y="274638"/>
            <a:ext cx="10972801" cy="1143000"/>
          </a:xfrm>
        </p:spPr>
        <p:txBody>
          <a:bodyPr anchor="ctr">
            <a:normAutofit/>
          </a:bodyPr>
          <a:lstStyle/>
          <a:p>
            <a:r>
              <a:rPr lang="nl-NL" dirty="0"/>
              <a:t>Volgende week</a:t>
            </a:r>
          </a:p>
        </p:txBody>
      </p:sp>
      <p:sp>
        <p:nvSpPr>
          <p:cNvPr id="4" name="Tijdelijke aanduiding voor tekst 3">
            <a:extLst>
              <a:ext uri="{FF2B5EF4-FFF2-40B4-BE49-F238E27FC236}">
                <a16:creationId xmlns:a16="http://schemas.microsoft.com/office/drawing/2014/main" id="{2D037498-E02C-4031-94DA-40F32EB2547C}"/>
              </a:ext>
            </a:extLst>
          </p:cNvPr>
          <p:cNvSpPr>
            <a:spLocks noGrp="1"/>
          </p:cNvSpPr>
          <p:nvPr>
            <p:ph sz="half" idx="1"/>
          </p:nvPr>
        </p:nvSpPr>
        <p:spPr>
          <a:xfrm>
            <a:off x="609600" y="1600201"/>
            <a:ext cx="5384800" cy="4525963"/>
          </a:xfrm>
        </p:spPr>
        <p:txBody>
          <a:bodyPr>
            <a:normAutofit/>
          </a:bodyPr>
          <a:lstStyle/>
          <a:p>
            <a:pPr marL="0" indent="0">
              <a:buNone/>
            </a:pPr>
            <a:r>
              <a:rPr lang="nl-NL" sz="2600" b="1" i="1" dirty="0"/>
              <a:t>22 mei wereld </a:t>
            </a:r>
            <a:r>
              <a:rPr lang="nl-NL" sz="2600" b="1" i="1" dirty="0" err="1"/>
              <a:t>biodiversiteitsdag</a:t>
            </a:r>
            <a:endParaRPr lang="nl-NL" sz="2600" b="1" i="1" dirty="0"/>
          </a:p>
          <a:p>
            <a:pPr marL="0" indent="0">
              <a:buNone/>
            </a:pPr>
            <a:endParaRPr lang="nl-NL" sz="2600" b="1" i="1" dirty="0"/>
          </a:p>
          <a:p>
            <a:pPr marL="0" indent="0">
              <a:buNone/>
            </a:pPr>
            <a:r>
              <a:rPr lang="nl-NL" sz="2600" b="1" dirty="0"/>
              <a:t>Vergroening</a:t>
            </a:r>
          </a:p>
          <a:p>
            <a:pPr lvl="1"/>
            <a:r>
              <a:rPr lang="nl-NL" sz="2000" dirty="0"/>
              <a:t>Voordelen en manieren</a:t>
            </a:r>
          </a:p>
          <a:p>
            <a:pPr lvl="1"/>
            <a:r>
              <a:rPr lang="nl-NL" sz="2000" dirty="0"/>
              <a:t>Specialisaties en vergroening</a:t>
            </a:r>
          </a:p>
          <a:p>
            <a:pPr marL="457203" lvl="1" indent="0">
              <a:buNone/>
            </a:pPr>
            <a:endParaRPr lang="nl-NL" sz="2000" dirty="0"/>
          </a:p>
          <a:p>
            <a:endParaRPr lang="nl-NL" sz="2600" dirty="0"/>
          </a:p>
        </p:txBody>
      </p:sp>
      <p:pic>
        <p:nvPicPr>
          <p:cNvPr id="3076" name="Picture 4" descr="Het Concept Van Het Duurzaamheidspictogram: Duurzame Energie, Ecologie,  Milieubescherming â€ „vectorillustratie Vector Illustratie - Illustratie  bestaande uit bescherming, zaken: 140732551">
            <a:extLst>
              <a:ext uri="{FF2B5EF4-FFF2-40B4-BE49-F238E27FC236}">
                <a16:creationId xmlns:a16="http://schemas.microsoft.com/office/drawing/2014/main" id="{4C9C4FC9-12DB-47F4-A4DB-98D4A9D3938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7071001" y="1748379"/>
            <a:ext cx="4323140" cy="3361241"/>
          </a:xfrm>
          <a:prstGeom prst="rect">
            <a:avLst/>
          </a:prstGeom>
          <a:solidFill>
            <a:srgbClr val="FFFFFF"/>
          </a:solidFill>
        </p:spPr>
      </p:pic>
    </p:spTree>
    <p:extLst>
      <p:ext uri="{BB962C8B-B14F-4D97-AF65-F5344CB8AC3E}">
        <p14:creationId xmlns:p14="http://schemas.microsoft.com/office/powerpoint/2010/main" val="4098290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Tijdelijke aanduiding voor inhoud 9">
            <a:extLst>
              <a:ext uri="{FF2B5EF4-FFF2-40B4-BE49-F238E27FC236}">
                <a16:creationId xmlns:a16="http://schemas.microsoft.com/office/drawing/2014/main" id="{C82A134B-E38F-4AF5-9C23-82282D897FE5}"/>
              </a:ext>
            </a:extLst>
          </p:cNvPr>
          <p:cNvPicPr>
            <a:picLocks noGrp="1" noChangeAspect="1"/>
          </p:cNvPicPr>
          <p:nvPr>
            <p:ph sz="half" idx="1"/>
          </p:nvPr>
        </p:nvPicPr>
        <p:blipFill rotWithShape="1">
          <a:blip r:embed="rId3"/>
          <a:srcRect l="69443" t="14490" r="9233" b="29780"/>
          <a:stretch/>
        </p:blipFill>
        <p:spPr>
          <a:xfrm>
            <a:off x="5261788" y="995082"/>
            <a:ext cx="6208556" cy="4867836"/>
          </a:xfrm>
        </p:spPr>
      </p:pic>
      <p:pic>
        <p:nvPicPr>
          <p:cNvPr id="8" name="Tijdelijke aanduiding voor inhoud 7">
            <a:extLst>
              <a:ext uri="{FF2B5EF4-FFF2-40B4-BE49-F238E27FC236}">
                <a16:creationId xmlns:a16="http://schemas.microsoft.com/office/drawing/2014/main" id="{D6110035-B78F-457C-9BFA-8CD928D9E959}"/>
              </a:ext>
            </a:extLst>
          </p:cNvPr>
          <p:cNvPicPr>
            <a:picLocks noGrp="1" noChangeAspect="1"/>
          </p:cNvPicPr>
          <p:nvPr>
            <p:ph sz="half" idx="2"/>
          </p:nvPr>
        </p:nvPicPr>
        <p:blipFill rotWithShape="1">
          <a:blip r:embed="rId4"/>
          <a:srcRect l="68772" t="16838" r="14761" b="13286"/>
          <a:stretch/>
        </p:blipFill>
        <p:spPr>
          <a:xfrm>
            <a:off x="272932" y="356346"/>
            <a:ext cx="4827492" cy="6145308"/>
          </a:xfrm>
        </p:spPr>
      </p:pic>
    </p:spTree>
    <p:extLst>
      <p:ext uri="{BB962C8B-B14F-4D97-AF65-F5344CB8AC3E}">
        <p14:creationId xmlns:p14="http://schemas.microsoft.com/office/powerpoint/2010/main" val="565538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EDF483-B223-4BF0-9651-6BEB598E5D76}"/>
              </a:ext>
            </a:extLst>
          </p:cNvPr>
          <p:cNvSpPr>
            <a:spLocks noGrp="1"/>
          </p:cNvSpPr>
          <p:nvPr>
            <p:ph type="title"/>
          </p:nvPr>
        </p:nvSpPr>
        <p:spPr>
          <a:xfrm>
            <a:off x="2736892" y="198718"/>
            <a:ext cx="8860565" cy="648072"/>
          </a:xfrm>
        </p:spPr>
        <p:txBody>
          <a:bodyPr/>
          <a:lstStyle/>
          <a:p>
            <a:r>
              <a:rPr lang="nl-NL" dirty="0"/>
              <a:t>Circulaire economie – </a:t>
            </a:r>
            <a:r>
              <a:rPr lang="nl-NL" dirty="0" err="1"/>
              <a:t>biobased</a:t>
            </a:r>
            <a:r>
              <a:rPr lang="nl-NL" dirty="0"/>
              <a:t> economie </a:t>
            </a:r>
          </a:p>
        </p:txBody>
      </p:sp>
      <p:pic>
        <p:nvPicPr>
          <p:cNvPr id="4" name="Picture 2" descr="De factuur van de natuur - MO*">
            <a:extLst>
              <a:ext uri="{FF2B5EF4-FFF2-40B4-BE49-F238E27FC236}">
                <a16:creationId xmlns:a16="http://schemas.microsoft.com/office/drawing/2014/main" id="{E1D0B65B-6BE8-4A99-A86E-1264006FDB8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78149" y="4981820"/>
            <a:ext cx="3879165" cy="1633332"/>
          </a:xfrm>
          <a:prstGeom prst="rect">
            <a:avLst/>
          </a:prstGeom>
          <a:noFill/>
          <a:extLst>
            <a:ext uri="{909E8E84-426E-40DD-AFC4-6F175D3DCCD1}">
              <a14:hiddenFill xmlns:a14="http://schemas.microsoft.com/office/drawing/2010/main">
                <a:solidFill>
                  <a:srgbClr val="FFFFFF"/>
                </a:solidFill>
              </a14:hiddenFill>
            </a:ext>
          </a:extLst>
        </p:spPr>
      </p:pic>
      <p:pic>
        <p:nvPicPr>
          <p:cNvPr id="5" name="Tijdelijke aanduiding voor inhoud 3">
            <a:extLst>
              <a:ext uri="{FF2B5EF4-FFF2-40B4-BE49-F238E27FC236}">
                <a16:creationId xmlns:a16="http://schemas.microsoft.com/office/drawing/2014/main" id="{AA16DAE8-FC78-485D-91F7-72C4994083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6412" y="1035359"/>
            <a:ext cx="3237161" cy="2162322"/>
          </a:xfrm>
          <a:prstGeom prst="rect">
            <a:avLst/>
          </a:prstGeom>
        </p:spPr>
      </p:pic>
      <p:pic>
        <p:nvPicPr>
          <p:cNvPr id="6" name="Picture 2" descr="w1">
            <a:extLst>
              <a:ext uri="{FF2B5EF4-FFF2-40B4-BE49-F238E27FC236}">
                <a16:creationId xmlns:a16="http://schemas.microsoft.com/office/drawing/2014/main" id="{56BBBBF4-1B64-4AA4-997F-2C4B0BE8C8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6630" y="675989"/>
            <a:ext cx="4220167" cy="25216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w3">
            <a:extLst>
              <a:ext uri="{FF2B5EF4-FFF2-40B4-BE49-F238E27FC236}">
                <a16:creationId xmlns:a16="http://schemas.microsoft.com/office/drawing/2014/main" id="{5281F99C-9B04-445C-936A-4FC49C9566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15730" y="3197681"/>
            <a:ext cx="2497853" cy="167052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radle to Cradle - IBB Kondor">
            <a:extLst>
              <a:ext uri="{FF2B5EF4-FFF2-40B4-BE49-F238E27FC236}">
                <a16:creationId xmlns:a16="http://schemas.microsoft.com/office/drawing/2014/main" id="{42787731-E8D1-4380-8DBA-25F0005A53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2214" y="2593739"/>
            <a:ext cx="2505784" cy="167052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1EC4B4B7-64DD-41C2-AF8C-398EEEF4D75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36630" y="3609026"/>
            <a:ext cx="4060827" cy="31407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nservation | CK-12 Foundation">
            <a:extLst>
              <a:ext uri="{FF2B5EF4-FFF2-40B4-BE49-F238E27FC236}">
                <a16:creationId xmlns:a16="http://schemas.microsoft.com/office/drawing/2014/main" id="{2B1760C0-AE48-4947-87CC-90B4B9C96BE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0922" y="997519"/>
            <a:ext cx="1588367" cy="1445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848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19A3291-F6A3-47BF-A11E-F8F0C102A092}"/>
              </a:ext>
            </a:extLst>
          </p:cNvPr>
          <p:cNvSpPr>
            <a:spLocks noGrp="1"/>
          </p:cNvSpPr>
          <p:nvPr>
            <p:ph type="title"/>
          </p:nvPr>
        </p:nvSpPr>
        <p:spPr/>
        <p:txBody>
          <a:bodyPr/>
          <a:lstStyle/>
          <a:p>
            <a:r>
              <a:rPr lang="nl-NL" dirty="0"/>
              <a:t>Streven naar waardencreatie</a:t>
            </a:r>
          </a:p>
        </p:txBody>
      </p:sp>
      <p:sp>
        <p:nvSpPr>
          <p:cNvPr id="9" name="Tijdelijke aanduiding voor tekst 8">
            <a:extLst>
              <a:ext uri="{FF2B5EF4-FFF2-40B4-BE49-F238E27FC236}">
                <a16:creationId xmlns:a16="http://schemas.microsoft.com/office/drawing/2014/main" id="{132CD758-85D2-4D05-AB0A-42BCDAEC9FAB}"/>
              </a:ext>
            </a:extLst>
          </p:cNvPr>
          <p:cNvSpPr>
            <a:spLocks noGrp="1"/>
          </p:cNvSpPr>
          <p:nvPr>
            <p:ph type="body" sz="half" idx="2"/>
          </p:nvPr>
        </p:nvSpPr>
        <p:spPr/>
        <p:txBody>
          <a:bodyPr>
            <a:normAutofit/>
          </a:bodyPr>
          <a:lstStyle/>
          <a:p>
            <a:pPr marL="342900" indent="-342900">
              <a:buAutoNum type="arabicPeriod"/>
            </a:pPr>
            <a:r>
              <a:rPr lang="nl-NL" sz="1800" dirty="0"/>
              <a:t>Natuurlijke</a:t>
            </a:r>
          </a:p>
          <a:p>
            <a:pPr marL="342900" indent="-342900">
              <a:buAutoNum type="arabicPeriod"/>
            </a:pPr>
            <a:r>
              <a:rPr lang="nl-NL" sz="1800" dirty="0"/>
              <a:t>Intellectuele</a:t>
            </a:r>
          </a:p>
          <a:p>
            <a:pPr marL="342900" indent="-342900">
              <a:buAutoNum type="arabicPeriod"/>
            </a:pPr>
            <a:r>
              <a:rPr lang="nl-NL" sz="1800" dirty="0"/>
              <a:t>Financiële</a:t>
            </a:r>
          </a:p>
          <a:p>
            <a:pPr marL="342900" indent="-342900">
              <a:buAutoNum type="arabicPeriod"/>
            </a:pPr>
            <a:r>
              <a:rPr lang="nl-NL" sz="1800" dirty="0"/>
              <a:t>Materiele</a:t>
            </a:r>
          </a:p>
          <a:p>
            <a:pPr marL="342900" indent="-342900">
              <a:buAutoNum type="arabicPeriod"/>
            </a:pPr>
            <a:r>
              <a:rPr lang="nl-NL" sz="1800" dirty="0"/>
              <a:t>Sociaal-relationele</a:t>
            </a:r>
          </a:p>
          <a:p>
            <a:pPr marL="342900" indent="-342900">
              <a:buAutoNum type="arabicPeriod"/>
            </a:pPr>
            <a:r>
              <a:rPr lang="nl-NL" sz="1800" dirty="0"/>
              <a:t>Menselijke </a:t>
            </a:r>
          </a:p>
        </p:txBody>
      </p:sp>
      <p:pic>
        <p:nvPicPr>
          <p:cNvPr id="1026" name="Picture 2" descr="Afbeeldingsresultaat voor people planet profit sustainability">
            <a:extLst>
              <a:ext uri="{FF2B5EF4-FFF2-40B4-BE49-F238E27FC236}">
                <a16:creationId xmlns:a16="http://schemas.microsoft.com/office/drawing/2014/main" id="{6177605D-89AC-4B6C-9292-8685DD62595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196443" y="515650"/>
            <a:ext cx="7385956" cy="5826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652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9">
                                            <p:txEl>
                                              <p:pRg st="3" end="3"/>
                                            </p:txEl>
                                          </p:spTgt>
                                        </p:tgtEl>
                                        <p:attrNameLst>
                                          <p:attrName>style.fontWeight</p:attrName>
                                        </p:attrNameLst>
                                      </p:cBhvr>
                                      <p:to>
                                        <p:strVal val="bold"/>
                                      </p:to>
                                    </p:set>
                                  </p:childTnLst>
                                </p:cTn>
                              </p:par>
                              <p:par>
                                <p:cTn id="7" presetID="15" presetClass="emph" presetSubtype="0" nodeType="withEffect">
                                  <p:stCondLst>
                                    <p:cond delay="0"/>
                                  </p:stCondLst>
                                  <p:iterate type="lt">
                                    <p:tmAbs val="25"/>
                                  </p:iterate>
                                  <p:childTnLst>
                                    <p:set>
                                      <p:cBhvr override="childStyle">
                                        <p:cTn id="8" dur="indefinite"/>
                                        <p:tgtEl>
                                          <p:spTgt spid="9">
                                            <p:txEl>
                                              <p:pRg st="1" end="1"/>
                                            </p:txEl>
                                          </p:spTgt>
                                        </p:tgtEl>
                                        <p:attrNameLst>
                                          <p:attrName>style.fontWeight</p:attrName>
                                        </p:attrNameLst>
                                      </p:cBhvr>
                                      <p:to>
                                        <p:strVal val="bold"/>
                                      </p:to>
                                    </p:set>
                                  </p:childTnLst>
                                </p:cTn>
                              </p:par>
                              <p:par>
                                <p:cTn id="9" presetID="15" presetClass="emph" presetSubtype="0" nodeType="withEffect">
                                  <p:stCondLst>
                                    <p:cond delay="0"/>
                                  </p:stCondLst>
                                  <p:iterate type="lt">
                                    <p:tmAbs val="25"/>
                                  </p:iterate>
                                  <p:childTnLst>
                                    <p:set>
                                      <p:cBhvr override="childStyle">
                                        <p:cTn id="10" dur="indefinite"/>
                                        <p:tgtEl>
                                          <p:spTgt spid="9">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1D090B3A-8409-46C3-A93E-822E77D97A7B}"/>
              </a:ext>
            </a:extLst>
          </p:cNvPr>
          <p:cNvSpPr>
            <a:spLocks noGrp="1"/>
          </p:cNvSpPr>
          <p:nvPr>
            <p:ph type="title"/>
          </p:nvPr>
        </p:nvSpPr>
        <p:spPr>
          <a:xfrm>
            <a:off x="2600705" y="96965"/>
            <a:ext cx="8860565" cy="648072"/>
          </a:xfrm>
        </p:spPr>
        <p:txBody>
          <a:bodyPr/>
          <a:lstStyle/>
          <a:p>
            <a:pPr algn="ctr"/>
            <a:r>
              <a:rPr lang="nl-NL" dirty="0"/>
              <a:t>Inrichten van een gebied </a:t>
            </a:r>
          </a:p>
        </p:txBody>
      </p:sp>
      <p:pic>
        <p:nvPicPr>
          <p:cNvPr id="1026" name="Picture 2">
            <a:extLst>
              <a:ext uri="{FF2B5EF4-FFF2-40B4-BE49-F238E27FC236}">
                <a16:creationId xmlns:a16="http://schemas.microsoft.com/office/drawing/2014/main" id="{2CB261F7-5A02-4CD6-B10E-93959E8724C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60246" y="745037"/>
            <a:ext cx="8541481" cy="5992383"/>
          </a:xfrm>
          <a:prstGeom prst="rect">
            <a:avLst/>
          </a:prstGeom>
          <a:noFill/>
          <a:extLst>
            <a:ext uri="{909E8E84-426E-40DD-AFC4-6F175D3DCCD1}">
              <a14:hiddenFill xmlns:a14="http://schemas.microsoft.com/office/drawing/2010/main">
                <a:solidFill>
                  <a:srgbClr val="FFFFFF"/>
                </a:solidFill>
              </a14:hiddenFill>
            </a:ext>
          </a:extLst>
        </p:spPr>
      </p:pic>
      <p:pic>
        <p:nvPicPr>
          <p:cNvPr id="10" name="Graphic 9" descr="Cirkels met pijlen silhouet">
            <a:extLst>
              <a:ext uri="{FF2B5EF4-FFF2-40B4-BE49-F238E27FC236}">
                <a16:creationId xmlns:a16="http://schemas.microsoft.com/office/drawing/2014/main" id="{E882B647-8BA6-495E-9415-16825AB78E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54102" y="1776994"/>
            <a:ext cx="4443012" cy="4443012"/>
          </a:xfrm>
          <a:prstGeom prst="rect">
            <a:avLst/>
          </a:prstGeom>
        </p:spPr>
      </p:pic>
    </p:spTree>
    <p:extLst>
      <p:ext uri="{BB962C8B-B14F-4D97-AF65-F5344CB8AC3E}">
        <p14:creationId xmlns:p14="http://schemas.microsoft.com/office/powerpoint/2010/main" val="3189174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49"/>
            <a:ext cx="4011084" cy="1162051"/>
          </a:xfrm>
        </p:spPr>
        <p:txBody>
          <a:bodyPr>
            <a:normAutofit/>
          </a:bodyPr>
          <a:lstStyle/>
          <a:p>
            <a:r>
              <a:rPr lang="nl-NL" sz="2800" dirty="0"/>
              <a:t>Vandaag:</a:t>
            </a:r>
          </a:p>
        </p:txBody>
      </p:sp>
      <p:sp>
        <p:nvSpPr>
          <p:cNvPr id="3" name="Tijdelijke aanduiding voor inhoud 2"/>
          <p:cNvSpPr>
            <a:spLocks noGrp="1"/>
          </p:cNvSpPr>
          <p:nvPr>
            <p:ph idx="1"/>
          </p:nvPr>
        </p:nvSpPr>
        <p:spPr>
          <a:xfrm>
            <a:off x="6824915" y="273052"/>
            <a:ext cx="4757485" cy="2325770"/>
          </a:xfrm>
        </p:spPr>
        <p:txBody>
          <a:bodyPr/>
          <a:lstStyle/>
          <a:p>
            <a:pPr marL="0" indent="0">
              <a:buNone/>
            </a:pPr>
            <a:r>
              <a:rPr lang="nl-NL" dirty="0"/>
              <a:t> </a:t>
            </a:r>
            <a:br>
              <a:rPr lang="nl-NL" dirty="0"/>
            </a:br>
            <a:endParaRPr lang="nl-NL" dirty="0"/>
          </a:p>
        </p:txBody>
      </p:sp>
      <p:sp>
        <p:nvSpPr>
          <p:cNvPr id="4" name="Tijdelijke aanduiding voor tekst 3">
            <a:extLst>
              <a:ext uri="{FF2B5EF4-FFF2-40B4-BE49-F238E27FC236}">
                <a16:creationId xmlns:a16="http://schemas.microsoft.com/office/drawing/2014/main" id="{B0948153-66DE-4113-8F28-DB423660827E}"/>
              </a:ext>
            </a:extLst>
          </p:cNvPr>
          <p:cNvSpPr>
            <a:spLocks noGrp="1"/>
          </p:cNvSpPr>
          <p:nvPr>
            <p:ph type="body" sz="half" idx="2"/>
          </p:nvPr>
        </p:nvSpPr>
        <p:spPr>
          <a:xfrm>
            <a:off x="609600" y="1435101"/>
            <a:ext cx="7182118" cy="4691063"/>
          </a:xfrm>
        </p:spPr>
        <p:txBody>
          <a:bodyPr>
            <a:normAutofit/>
          </a:bodyPr>
          <a:lstStyle/>
          <a:p>
            <a:pPr marL="285750" indent="-285750">
              <a:buFontTx/>
              <a:buChar char="-"/>
            </a:pPr>
            <a:r>
              <a:rPr lang="nl-NL" sz="2400" b="1" dirty="0"/>
              <a:t>Biodiversiteit </a:t>
            </a:r>
          </a:p>
          <a:p>
            <a:pPr lvl="1"/>
            <a:r>
              <a:rPr lang="nl-NL" sz="2000" dirty="0"/>
              <a:t>Je weet wat biodiversiteit betekend</a:t>
            </a:r>
          </a:p>
          <a:p>
            <a:pPr lvl="1"/>
            <a:r>
              <a:rPr lang="nl-NL" sz="2000" dirty="0"/>
              <a:t>Je weet waarom het erg is als we biodiversiteit verliezen</a:t>
            </a:r>
          </a:p>
          <a:p>
            <a:pPr lvl="1"/>
            <a:r>
              <a:rPr lang="nl-NL" sz="2000" dirty="0"/>
              <a:t>Je weet hoe je biodiversiteit kan herstellen</a:t>
            </a:r>
          </a:p>
          <a:p>
            <a:pPr lvl="1"/>
            <a:r>
              <a:rPr lang="nl-NL" sz="2000" dirty="0"/>
              <a:t>Je weet wat een </a:t>
            </a:r>
            <a:r>
              <a:rPr lang="nl-NL" sz="2000" dirty="0" err="1"/>
              <a:t>permacultuur</a:t>
            </a:r>
            <a:r>
              <a:rPr lang="nl-NL" sz="2000" dirty="0"/>
              <a:t> is (stadstuinbouw)</a:t>
            </a:r>
          </a:p>
          <a:p>
            <a:pPr lvl="1"/>
            <a:r>
              <a:rPr lang="nl-NL" sz="2000" dirty="0"/>
              <a:t>Je weet wat een exoot is </a:t>
            </a:r>
          </a:p>
          <a:p>
            <a:pPr lvl="1"/>
            <a:r>
              <a:rPr lang="nl-NL" sz="2000" dirty="0"/>
              <a:t>Je weet wat de effecten van exoten kunnen zijn</a:t>
            </a:r>
          </a:p>
          <a:p>
            <a:pPr marL="742953" lvl="1" indent="-285750">
              <a:buFontTx/>
              <a:buChar char="-"/>
            </a:pPr>
            <a:endParaRPr lang="nl-NL" sz="2000" b="1" dirty="0"/>
          </a:p>
          <a:p>
            <a:pPr lvl="1"/>
            <a:endParaRPr lang="nl-NL" sz="2000" dirty="0"/>
          </a:p>
          <a:p>
            <a:pPr lvl="1"/>
            <a:endParaRPr lang="nl-NL" sz="2000" dirty="0"/>
          </a:p>
        </p:txBody>
      </p:sp>
      <p:pic>
        <p:nvPicPr>
          <p:cNvPr id="5" name="Picture 4" descr="Biodiversiteit Archieven - Hortus Nijmegen">
            <a:extLst>
              <a:ext uri="{FF2B5EF4-FFF2-40B4-BE49-F238E27FC236}">
                <a16:creationId xmlns:a16="http://schemas.microsoft.com/office/drawing/2014/main" id="{38D86C39-D083-47F1-B525-E570CCBE1C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8865" y="3061455"/>
            <a:ext cx="4903535" cy="306470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Natuur &amp; landschap - Natuur en Milieufederaties">
            <a:extLst>
              <a:ext uri="{FF2B5EF4-FFF2-40B4-BE49-F238E27FC236}">
                <a16:creationId xmlns:a16="http://schemas.microsoft.com/office/drawing/2014/main" id="{52D66BF0-DBC2-4868-8B56-8971C760EE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5044" y="750972"/>
            <a:ext cx="2476500"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0884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E04DE5-946A-4192-8A20-538C82ECA3B9}"/>
              </a:ext>
            </a:extLst>
          </p:cNvPr>
          <p:cNvSpPr>
            <a:spLocks noGrp="1"/>
          </p:cNvSpPr>
          <p:nvPr>
            <p:ph type="title"/>
          </p:nvPr>
        </p:nvSpPr>
        <p:spPr/>
        <p:txBody>
          <a:bodyPr/>
          <a:lstStyle/>
          <a:p>
            <a:r>
              <a:rPr lang="nl-NL" dirty="0"/>
              <a:t>Biodiversiteit</a:t>
            </a:r>
          </a:p>
        </p:txBody>
      </p:sp>
      <p:sp>
        <p:nvSpPr>
          <p:cNvPr id="4" name="Tijdelijke aanduiding voor tekst 3">
            <a:extLst>
              <a:ext uri="{FF2B5EF4-FFF2-40B4-BE49-F238E27FC236}">
                <a16:creationId xmlns:a16="http://schemas.microsoft.com/office/drawing/2014/main" id="{A5E367B7-9A35-494A-906E-AB4E18A456F1}"/>
              </a:ext>
            </a:extLst>
          </p:cNvPr>
          <p:cNvSpPr>
            <a:spLocks noGrp="1"/>
          </p:cNvSpPr>
          <p:nvPr>
            <p:ph type="body" sz="half" idx="2"/>
          </p:nvPr>
        </p:nvSpPr>
        <p:spPr/>
        <p:txBody>
          <a:bodyPr>
            <a:normAutofit/>
          </a:bodyPr>
          <a:lstStyle/>
          <a:p>
            <a:pPr algn="just"/>
            <a:r>
              <a:rPr lang="nl-NL" sz="1600" b="1" i="1" dirty="0"/>
              <a:t>Biodiversiteit </a:t>
            </a:r>
            <a:r>
              <a:rPr lang="nl-NL" sz="1600" i="1" dirty="0"/>
              <a:t>is de verscheidenheid aan leven in een bepaald gebied. </a:t>
            </a:r>
          </a:p>
          <a:p>
            <a:endParaRPr lang="nl-NL" sz="1600" b="1" i="1" dirty="0"/>
          </a:p>
          <a:p>
            <a:pPr algn="just"/>
            <a:r>
              <a:rPr lang="nl-NL" sz="1600" dirty="0"/>
              <a:t>Biodiversiteit gaat om alle soorten organismen en systemen en de interactie daartussen. </a:t>
            </a:r>
          </a:p>
        </p:txBody>
      </p:sp>
      <p:pic>
        <p:nvPicPr>
          <p:cNvPr id="3080" name="Picture 8" descr="Aantal soorten (NL)">
            <a:hlinkClick r:id="rId3"/>
            <a:extLst>
              <a:ext uri="{FF2B5EF4-FFF2-40B4-BE49-F238E27FC236}">
                <a16:creationId xmlns:a16="http://schemas.microsoft.com/office/drawing/2014/main" id="{7C162F33-A271-4B88-966D-024BD11F6FA6}"/>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674518" y="1508938"/>
            <a:ext cx="5907881" cy="3840123"/>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a:extLst>
              <a:ext uri="{FF2B5EF4-FFF2-40B4-BE49-F238E27FC236}">
                <a16:creationId xmlns:a16="http://schemas.microsoft.com/office/drawing/2014/main" id="{CE918BC2-A928-4E60-9419-7305174B41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0685" y="4275932"/>
            <a:ext cx="1358081" cy="1570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0372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72E76B-FF3A-41B6-90B2-A407D7896B1A}"/>
              </a:ext>
            </a:extLst>
          </p:cNvPr>
          <p:cNvSpPr>
            <a:spLocks noGrp="1"/>
          </p:cNvSpPr>
          <p:nvPr>
            <p:ph type="title"/>
          </p:nvPr>
        </p:nvSpPr>
        <p:spPr/>
        <p:txBody>
          <a:bodyPr/>
          <a:lstStyle/>
          <a:p>
            <a:r>
              <a:rPr lang="nl-NL" i="1" dirty="0"/>
              <a:t>Het nut van biodiversiteit</a:t>
            </a:r>
          </a:p>
        </p:txBody>
      </p:sp>
      <p:sp>
        <p:nvSpPr>
          <p:cNvPr id="4" name="Tijdelijke aanduiding voor tekst 3">
            <a:extLst>
              <a:ext uri="{FF2B5EF4-FFF2-40B4-BE49-F238E27FC236}">
                <a16:creationId xmlns:a16="http://schemas.microsoft.com/office/drawing/2014/main" id="{919AE307-19B7-43FE-9040-0BAE8AEB070F}"/>
              </a:ext>
            </a:extLst>
          </p:cNvPr>
          <p:cNvSpPr>
            <a:spLocks noGrp="1"/>
          </p:cNvSpPr>
          <p:nvPr>
            <p:ph type="body" sz="half" idx="2"/>
          </p:nvPr>
        </p:nvSpPr>
        <p:spPr>
          <a:xfrm>
            <a:off x="609600" y="1435101"/>
            <a:ext cx="5346699" cy="4691063"/>
          </a:xfrm>
        </p:spPr>
        <p:txBody>
          <a:bodyPr>
            <a:normAutofit/>
          </a:bodyPr>
          <a:lstStyle/>
          <a:p>
            <a:pPr algn="just"/>
            <a:r>
              <a:rPr lang="nl-NL" sz="1600" dirty="0"/>
              <a:t>Biodiversiteit is nodig voor:</a:t>
            </a:r>
          </a:p>
          <a:p>
            <a:pPr marL="285750" indent="-285750" algn="just">
              <a:buFontTx/>
              <a:buChar char="-"/>
            </a:pPr>
            <a:r>
              <a:rPr lang="nl-NL" sz="1600" dirty="0"/>
              <a:t>‘bijna’ alles wat we eten (direct of indirect)</a:t>
            </a:r>
          </a:p>
          <a:p>
            <a:pPr marL="285750" indent="-285750" algn="just">
              <a:buFontTx/>
              <a:buChar char="-"/>
            </a:pPr>
            <a:r>
              <a:rPr lang="nl-NL" sz="1600" dirty="0"/>
              <a:t>Bouwmaterialen</a:t>
            </a:r>
          </a:p>
          <a:p>
            <a:pPr marL="285750" indent="-285750" algn="just">
              <a:buFontTx/>
              <a:buChar char="-"/>
            </a:pPr>
            <a:r>
              <a:rPr lang="nl-NL" sz="1600" dirty="0"/>
              <a:t>Medicijnen</a:t>
            </a:r>
          </a:p>
          <a:p>
            <a:pPr marL="285750" indent="-285750" algn="just">
              <a:buFontTx/>
              <a:buChar char="-"/>
            </a:pPr>
            <a:r>
              <a:rPr lang="nl-NL" sz="1600" dirty="0"/>
              <a:t>Industriële grondstoffen (biologische hulpbronnen)</a:t>
            </a:r>
          </a:p>
          <a:p>
            <a:pPr algn="just"/>
            <a:r>
              <a:rPr lang="nl-NL" sz="1600" dirty="0"/>
              <a:t>Maar ook… </a:t>
            </a:r>
          </a:p>
          <a:p>
            <a:pPr marL="285750" indent="-285750" algn="just">
              <a:buFontTx/>
              <a:buChar char="-"/>
            </a:pPr>
            <a:r>
              <a:rPr lang="nl-NL" sz="1600" dirty="0"/>
              <a:t>Toerisme</a:t>
            </a:r>
          </a:p>
          <a:p>
            <a:pPr marL="285750" indent="-285750">
              <a:buFontTx/>
              <a:buChar char="-"/>
            </a:pPr>
            <a:endParaRPr lang="nl-NL" sz="1600" dirty="0"/>
          </a:p>
          <a:p>
            <a:pPr marL="285750" indent="-285750">
              <a:buFontTx/>
              <a:buChar char="-"/>
            </a:pPr>
            <a:endParaRPr lang="nl-NL" sz="1600" dirty="0"/>
          </a:p>
          <a:p>
            <a:r>
              <a:rPr lang="nl-NL" sz="1600" b="0" i="1" dirty="0">
                <a:solidFill>
                  <a:srgbClr val="333333"/>
                </a:solidFill>
                <a:effectLst/>
              </a:rPr>
              <a:t>“Minstens </a:t>
            </a:r>
            <a:r>
              <a:rPr lang="nl-NL" sz="1600" b="1" i="1" dirty="0">
                <a:solidFill>
                  <a:srgbClr val="333333"/>
                </a:solidFill>
                <a:effectLst/>
              </a:rPr>
              <a:t>40 procent </a:t>
            </a:r>
            <a:r>
              <a:rPr lang="nl-NL" sz="1600" b="0" i="1" dirty="0">
                <a:solidFill>
                  <a:srgbClr val="333333"/>
                </a:solidFill>
                <a:effectLst/>
              </a:rPr>
              <a:t>van de </a:t>
            </a:r>
            <a:r>
              <a:rPr lang="nl-NL" sz="1600" b="1" i="1" dirty="0">
                <a:solidFill>
                  <a:srgbClr val="333333"/>
                </a:solidFill>
                <a:effectLst/>
              </a:rPr>
              <a:t>wereldeconomie</a:t>
            </a:r>
            <a:r>
              <a:rPr lang="nl-NL" sz="1600" b="0" i="1" dirty="0">
                <a:solidFill>
                  <a:srgbClr val="333333"/>
                </a:solidFill>
                <a:effectLst/>
              </a:rPr>
              <a:t> en </a:t>
            </a:r>
            <a:r>
              <a:rPr lang="nl-NL" sz="1600" b="1" i="1" dirty="0">
                <a:solidFill>
                  <a:srgbClr val="333333"/>
                </a:solidFill>
                <a:effectLst/>
              </a:rPr>
              <a:t>80 procent</a:t>
            </a:r>
            <a:r>
              <a:rPr lang="nl-NL" sz="1600" b="0" i="1" dirty="0">
                <a:solidFill>
                  <a:srgbClr val="333333"/>
                </a:solidFill>
                <a:effectLst/>
              </a:rPr>
              <a:t> van de </a:t>
            </a:r>
            <a:r>
              <a:rPr lang="nl-NL" sz="1600" b="1" i="1" dirty="0">
                <a:solidFill>
                  <a:srgbClr val="333333"/>
                </a:solidFill>
                <a:effectLst/>
              </a:rPr>
              <a:t>behoeften </a:t>
            </a:r>
            <a:r>
              <a:rPr lang="nl-NL" sz="1600" b="0" i="1" dirty="0">
                <a:solidFill>
                  <a:srgbClr val="333333"/>
                </a:solidFill>
                <a:effectLst/>
              </a:rPr>
              <a:t>van </a:t>
            </a:r>
            <a:r>
              <a:rPr lang="nl-NL" sz="1600" b="1" i="1" dirty="0">
                <a:solidFill>
                  <a:srgbClr val="333333"/>
                </a:solidFill>
                <a:effectLst/>
              </a:rPr>
              <a:t>arme</a:t>
            </a:r>
            <a:r>
              <a:rPr lang="nl-NL" sz="1600" b="0" i="1" dirty="0">
                <a:solidFill>
                  <a:srgbClr val="333333"/>
                </a:solidFill>
                <a:effectLst/>
              </a:rPr>
              <a:t> </a:t>
            </a:r>
            <a:r>
              <a:rPr lang="nl-NL" sz="1600" b="1" i="1" dirty="0">
                <a:solidFill>
                  <a:srgbClr val="333333"/>
                </a:solidFill>
                <a:effectLst/>
              </a:rPr>
              <a:t>bevolkingsgroepen </a:t>
            </a:r>
            <a:r>
              <a:rPr lang="nl-NL" sz="1600" b="0" i="1" dirty="0">
                <a:solidFill>
                  <a:srgbClr val="333333"/>
                </a:solidFill>
                <a:effectLst/>
              </a:rPr>
              <a:t>is afhankelijk van biologische hulpbronnen. Bovendien: hoe rijker de biodiversiteit, hoe groter de kans op medische ontdekkingen, economische ontwikkeling en aanpassing aan nieuwe uitdagingen zoals klimaatverandering.”</a:t>
            </a:r>
            <a:endParaRPr lang="nl-NL" sz="1200" i="1" dirty="0"/>
          </a:p>
        </p:txBody>
      </p:sp>
      <p:pic>
        <p:nvPicPr>
          <p:cNvPr id="2050" name="Picture 2">
            <a:extLst>
              <a:ext uri="{FF2B5EF4-FFF2-40B4-BE49-F238E27FC236}">
                <a16:creationId xmlns:a16="http://schemas.microsoft.com/office/drawing/2014/main" id="{10EE2F7C-37F5-4BF2-A23D-9A1AEB591A0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00" y="856853"/>
            <a:ext cx="5556693" cy="5118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377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D16E73-686B-4134-B7BF-28E24C5BFC72}"/>
              </a:ext>
            </a:extLst>
          </p:cNvPr>
          <p:cNvSpPr>
            <a:spLocks noGrp="1"/>
          </p:cNvSpPr>
          <p:nvPr>
            <p:ph type="title"/>
          </p:nvPr>
        </p:nvSpPr>
        <p:spPr/>
        <p:txBody>
          <a:bodyPr/>
          <a:lstStyle/>
          <a:p>
            <a:r>
              <a:rPr lang="nl-NL" dirty="0"/>
              <a:t>Biodiversiteit verlies</a:t>
            </a:r>
          </a:p>
        </p:txBody>
      </p:sp>
      <p:pic>
        <p:nvPicPr>
          <p:cNvPr id="6" name="Tijdelijke aanduiding voor inhoud 5">
            <a:hlinkClick r:id="rId3"/>
            <a:extLst>
              <a:ext uri="{FF2B5EF4-FFF2-40B4-BE49-F238E27FC236}">
                <a16:creationId xmlns:a16="http://schemas.microsoft.com/office/drawing/2014/main" id="{6FA0ACBC-6358-4E73-9274-4995B7BC9072}"/>
              </a:ext>
            </a:extLst>
          </p:cNvPr>
          <p:cNvPicPr>
            <a:picLocks noGrp="1" noChangeAspect="1"/>
          </p:cNvPicPr>
          <p:nvPr>
            <p:ph idx="1"/>
          </p:nvPr>
        </p:nvPicPr>
        <p:blipFill rotWithShape="1">
          <a:blip r:embed="rId4"/>
          <a:srcRect l="67016" t="12769" r="14764" b="8279"/>
          <a:stretch/>
        </p:blipFill>
        <p:spPr>
          <a:xfrm>
            <a:off x="8066454" y="393700"/>
            <a:ext cx="3858846" cy="5016500"/>
          </a:xfrm>
        </p:spPr>
      </p:pic>
      <p:sp>
        <p:nvSpPr>
          <p:cNvPr id="4" name="Tijdelijke aanduiding voor tekst 3">
            <a:extLst>
              <a:ext uri="{FF2B5EF4-FFF2-40B4-BE49-F238E27FC236}">
                <a16:creationId xmlns:a16="http://schemas.microsoft.com/office/drawing/2014/main" id="{C48B0823-CCD1-43D1-A456-A16B3DC4576B}"/>
              </a:ext>
            </a:extLst>
          </p:cNvPr>
          <p:cNvSpPr>
            <a:spLocks noGrp="1"/>
          </p:cNvSpPr>
          <p:nvPr>
            <p:ph type="body" sz="half" idx="2"/>
          </p:nvPr>
        </p:nvSpPr>
        <p:spPr>
          <a:xfrm>
            <a:off x="609601" y="1435101"/>
            <a:ext cx="3467660" cy="4698999"/>
          </a:xfrm>
        </p:spPr>
        <p:txBody>
          <a:bodyPr>
            <a:normAutofit/>
          </a:bodyPr>
          <a:lstStyle/>
          <a:p>
            <a:r>
              <a:rPr lang="nl-NL" sz="1600" dirty="0"/>
              <a:t>Door menselijke activiteiten staat de biodiversiteit onder druk. </a:t>
            </a:r>
          </a:p>
          <a:p>
            <a:endParaRPr lang="nl-NL" sz="1600" dirty="0"/>
          </a:p>
          <a:p>
            <a:pPr marL="285750" indent="-285750">
              <a:buFontTx/>
              <a:buChar char="-"/>
            </a:pPr>
            <a:r>
              <a:rPr lang="nl-NL" sz="1600" dirty="0"/>
              <a:t>Landbouw</a:t>
            </a:r>
          </a:p>
          <a:p>
            <a:pPr marL="285750" indent="-285750">
              <a:buFontTx/>
              <a:buChar char="-"/>
            </a:pPr>
            <a:r>
              <a:rPr lang="nl-NL" sz="1600" dirty="0"/>
              <a:t>Veehouderij</a:t>
            </a:r>
          </a:p>
          <a:p>
            <a:pPr marL="285750" indent="-285750">
              <a:buFontTx/>
              <a:buChar char="-"/>
            </a:pPr>
            <a:r>
              <a:rPr lang="nl-NL" sz="1600" dirty="0"/>
              <a:t>Urbanisatie (verstedelijking) </a:t>
            </a:r>
          </a:p>
          <a:p>
            <a:pPr marL="285750" indent="-285750">
              <a:buFontTx/>
              <a:buChar char="-"/>
            </a:pPr>
            <a:r>
              <a:rPr lang="nl-NL" sz="1600" dirty="0"/>
              <a:t>Visserij</a:t>
            </a:r>
          </a:p>
          <a:p>
            <a:pPr marL="285750" indent="-285750">
              <a:buFontTx/>
              <a:buChar char="-"/>
            </a:pPr>
            <a:r>
              <a:rPr lang="nl-NL" sz="1600" dirty="0"/>
              <a:t>Handel</a:t>
            </a:r>
          </a:p>
          <a:p>
            <a:pPr marL="285750" indent="-285750">
              <a:buFontTx/>
              <a:buChar char="-"/>
            </a:pPr>
            <a:r>
              <a:rPr lang="nl-NL" sz="1600" dirty="0"/>
              <a:t>Klimaatveranderingen</a:t>
            </a:r>
          </a:p>
          <a:p>
            <a:pPr marL="285750" indent="-285750">
              <a:buFontTx/>
              <a:buChar char="-"/>
            </a:pPr>
            <a:r>
              <a:rPr lang="nl-NL" sz="1600" dirty="0"/>
              <a:t>Exoten </a:t>
            </a:r>
          </a:p>
        </p:txBody>
      </p:sp>
      <p:pic>
        <p:nvPicPr>
          <p:cNvPr id="8" name="Afbeelding 7">
            <a:hlinkClick r:id="rId5"/>
            <a:extLst>
              <a:ext uri="{FF2B5EF4-FFF2-40B4-BE49-F238E27FC236}">
                <a16:creationId xmlns:a16="http://schemas.microsoft.com/office/drawing/2014/main" id="{B828D868-64E9-41F2-9683-3A969F695C01}"/>
              </a:ext>
            </a:extLst>
          </p:cNvPr>
          <p:cNvPicPr>
            <a:picLocks noChangeAspect="1"/>
          </p:cNvPicPr>
          <p:nvPr/>
        </p:nvPicPr>
        <p:blipFill rotWithShape="1">
          <a:blip r:embed="rId6"/>
          <a:srcRect l="69688" t="18055" r="16355" b="24307"/>
          <a:stretch/>
        </p:blipFill>
        <p:spPr>
          <a:xfrm>
            <a:off x="4728406" y="1044575"/>
            <a:ext cx="3434355" cy="4254500"/>
          </a:xfrm>
          <a:prstGeom prst="rect">
            <a:avLst/>
          </a:prstGeom>
        </p:spPr>
      </p:pic>
      <p:pic>
        <p:nvPicPr>
          <p:cNvPr id="9" name="Picture 10">
            <a:extLst>
              <a:ext uri="{FF2B5EF4-FFF2-40B4-BE49-F238E27FC236}">
                <a16:creationId xmlns:a16="http://schemas.microsoft.com/office/drawing/2014/main" id="{5BBD094E-31F0-4BA4-86CF-658C14EF46A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84982" y="5040520"/>
            <a:ext cx="543424" cy="6282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a:extLst>
              <a:ext uri="{FF2B5EF4-FFF2-40B4-BE49-F238E27FC236}">
                <a16:creationId xmlns:a16="http://schemas.microsoft.com/office/drawing/2014/main" id="{EC7B74EA-9D42-4F19-A394-478E1C92844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91049" y="4984957"/>
            <a:ext cx="543424" cy="628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291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lgemene powerpoint Sterk Merk">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2466</TotalTime>
  <Words>1663</Words>
  <Application>Microsoft Office PowerPoint</Application>
  <PresentationFormat>Breedbeeld</PresentationFormat>
  <Paragraphs>182</Paragraphs>
  <Slides>17</Slides>
  <Notes>11</Notes>
  <HiddenSlides>0</HiddenSlides>
  <MMClips>0</MMClips>
  <ScaleCrop>false</ScaleCrop>
  <HeadingPairs>
    <vt:vector size="6" baseType="variant">
      <vt:variant>
        <vt:lpstr>Gebruikte lettertypen</vt:lpstr>
      </vt:variant>
      <vt:variant>
        <vt:i4>12</vt:i4>
      </vt:variant>
      <vt:variant>
        <vt:lpstr>Thema</vt:lpstr>
      </vt:variant>
      <vt:variant>
        <vt:i4>2</vt:i4>
      </vt:variant>
      <vt:variant>
        <vt:lpstr>Diatitels</vt:lpstr>
      </vt:variant>
      <vt:variant>
        <vt:i4>17</vt:i4>
      </vt:variant>
    </vt:vector>
  </HeadingPairs>
  <TitlesOfParts>
    <vt:vector size="31" baseType="lpstr">
      <vt:lpstr>Arial</vt:lpstr>
      <vt:lpstr>Balto</vt:lpstr>
      <vt:lpstr>Brioni</vt:lpstr>
      <vt:lpstr>Calibri</vt:lpstr>
      <vt:lpstr>Calibri Light</vt:lpstr>
      <vt:lpstr>RijksoverheidSansHeading</vt:lpstr>
      <vt:lpstr>RijksoverheidSansText</vt:lpstr>
      <vt:lpstr>Rockwell</vt:lpstr>
      <vt:lpstr>Segoe UI</vt:lpstr>
      <vt:lpstr>Tahoma</vt:lpstr>
      <vt:lpstr>TiemposText</vt:lpstr>
      <vt:lpstr>WordVisiCarriageReturn_MSFontService</vt:lpstr>
      <vt:lpstr>Kantoorthema</vt:lpstr>
      <vt:lpstr>Algemene powerpoint Sterk Merk</vt:lpstr>
      <vt:lpstr>PowerPoint-presentatie</vt:lpstr>
      <vt:lpstr>PowerPoint-presentatie</vt:lpstr>
      <vt:lpstr>Circulaire economie – biobased economie </vt:lpstr>
      <vt:lpstr>Streven naar waardencreatie</vt:lpstr>
      <vt:lpstr>Inrichten van een gebied </vt:lpstr>
      <vt:lpstr>Vandaag:</vt:lpstr>
      <vt:lpstr>Biodiversiteit</vt:lpstr>
      <vt:lpstr>Het nut van biodiversiteit</vt:lpstr>
      <vt:lpstr>Biodiversiteit verlies</vt:lpstr>
      <vt:lpstr>Biodiversiteit verlies in kaart</vt:lpstr>
      <vt:lpstr>Nederland landbouwland</vt:lpstr>
      <vt:lpstr>Andere type landbouw</vt:lpstr>
      <vt:lpstr>Grootschalige oplossing mengteelt</vt:lpstr>
      <vt:lpstr>Exoten</vt:lpstr>
      <vt:lpstr>Biodiversiteit herstellen</vt:lpstr>
      <vt:lpstr>Vandaag:</vt:lpstr>
      <vt:lpstr>Volgende week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Gerjan de Ruiter</dc:creator>
  <cp:lastModifiedBy>Gerjan de Ruiter</cp:lastModifiedBy>
  <cp:revision>1</cp:revision>
  <dcterms:created xsi:type="dcterms:W3CDTF">2021-04-20T12:56:37Z</dcterms:created>
  <dcterms:modified xsi:type="dcterms:W3CDTF">2021-05-12T08:42:04Z</dcterms:modified>
</cp:coreProperties>
</file>